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71" r:id="rId9"/>
    <p:sldId id="272" r:id="rId10"/>
    <p:sldId id="266" r:id="rId11"/>
    <p:sldId id="267" r:id="rId12"/>
    <p:sldId id="268" r:id="rId13"/>
    <p:sldId id="270" r:id="rId14"/>
    <p:sldId id="274" r:id="rId15"/>
    <p:sldId id="277" r:id="rId16"/>
    <p:sldId id="273" r:id="rId17"/>
    <p:sldId id="276" r:id="rId18"/>
    <p:sldId id="26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111" d="100"/>
          <a:sy n="111" d="100"/>
        </p:scale>
        <p:origin x="-16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E408AE2-D7E4-47B1-818B-DF8274C2EBB5}" type="datetimeFigureOut">
              <a:rPr lang="ru-RU"/>
              <a:pPr>
                <a:defRPr/>
              </a:pPr>
              <a:t>23.05.2020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C45A9EF-6779-4EC3-B7B6-BD78A501D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5DFAC-00EA-429D-909B-93C0CE051AF7}" type="datetimeFigureOut">
              <a:rPr lang="ru-RU"/>
              <a:pPr>
                <a:defRPr/>
              </a:pPr>
              <a:t>23.05.2020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11F66-1D03-4AE5-887F-C2854B7C8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6EC1E-D9A6-4303-B62A-FDACA175B311}" type="datetimeFigureOut">
              <a:rPr lang="ru-RU"/>
              <a:pPr>
                <a:defRPr/>
              </a:pPr>
              <a:t>23.05.2020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49002-05D9-4B13-AC1D-D2DF09743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F1D71-D15B-457A-BCE1-7C4715E73AFA}" type="datetimeFigureOut">
              <a:rPr lang="ru-RU"/>
              <a:pPr>
                <a:defRPr/>
              </a:pPr>
              <a:t>23.05.2020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206B6-6F71-49C8-9920-1CB9598D5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B57265-3C97-49FD-B58C-A9FA2E272739}" type="datetimeFigureOut">
              <a:rPr lang="ru-RU"/>
              <a:pPr>
                <a:defRPr/>
              </a:pPr>
              <a:t>23.05.2020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354501-034D-4316-B3E7-D56D5C680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27E956-CF05-4F6A-92F2-E0C05D6EC7A9}" type="datetimeFigureOut">
              <a:rPr lang="ru-RU"/>
              <a:pPr>
                <a:defRPr/>
              </a:pPr>
              <a:t>23.05.2020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BB4825-2BDF-42D7-AA09-B2DC5F3190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504A23-22D6-4BB6-B80E-58A16E73BCD8}" type="datetimeFigureOut">
              <a:rPr lang="ru-RU"/>
              <a:pPr>
                <a:defRPr/>
              </a:pPr>
              <a:t>23.05.2020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4FC700-081D-4E92-82D4-633637844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A1F3B3-1C0A-40FD-B21C-E0E9C494C65C}" type="datetimeFigureOut">
              <a:rPr lang="ru-RU"/>
              <a:pPr>
                <a:defRPr/>
              </a:pPr>
              <a:t>23.05.2020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5DF68A-9175-416C-9D77-52B46275F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9EC32-7328-4699-B1E6-15BFCF4BC2D0}" type="datetimeFigureOut">
              <a:rPr lang="ru-RU"/>
              <a:pPr>
                <a:defRPr/>
              </a:pPr>
              <a:t>23.05.2020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25888-8D23-4F5A-97CF-D65CF5D280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3EBD49-D7B7-401C-81DF-48A8EC194120}" type="datetimeFigureOut">
              <a:rPr lang="ru-RU"/>
              <a:pPr>
                <a:defRPr/>
              </a:pPr>
              <a:t>23.05.2020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0A036D-F0B4-496B-A31B-4443D23E2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B552DAF-4F4B-4FCF-995A-0B59B9E00B87}" type="datetimeFigureOut">
              <a:rPr lang="ru-RU"/>
              <a:pPr>
                <a:defRPr/>
              </a:pPr>
              <a:t>23.05.2020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5369798-B47E-4683-A7AF-0AAB41233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D9BB99D-7933-4DC1-A8D8-763D4CF3080B}" type="datetimeFigureOut">
              <a:rPr lang="ru-RU"/>
              <a:pPr>
                <a:defRPr/>
              </a:pPr>
              <a:t>23.05.2020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77BABB0-9A0A-46EA-A91D-B028862910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6" r:id="rId2"/>
    <p:sldLayoutId id="2147483721" r:id="rId3"/>
    <p:sldLayoutId id="2147483722" r:id="rId4"/>
    <p:sldLayoutId id="2147483723" r:id="rId5"/>
    <p:sldLayoutId id="2147483724" r:id="rId6"/>
    <p:sldLayoutId id="2147483717" r:id="rId7"/>
    <p:sldLayoutId id="2147483725" r:id="rId8"/>
    <p:sldLayoutId id="2147483726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9"/>
            <a:ext cx="7772400" cy="864096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dirty="0" smtClean="0"/>
              <a:t>Шишкина П.Н. </a:t>
            </a:r>
            <a:endParaRPr lang="ru-RU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916113"/>
            <a:ext cx="7772400" cy="3455987"/>
          </a:xfrm>
        </p:spPr>
        <p:txBody>
          <a:bodyPr/>
          <a:lstStyle/>
          <a:p>
            <a:pPr marR="0" algn="l" eaLnBrk="1" hangingPunct="1"/>
            <a:r>
              <a:rPr lang="ru-RU" smtClean="0"/>
              <a:t>Тема: </a:t>
            </a:r>
            <a:r>
              <a:rPr lang="ru-RU" sz="3200" b="1" smtClean="0"/>
              <a:t>«Песня леса»</a:t>
            </a:r>
          </a:p>
          <a:p>
            <a:pPr marR="0" algn="l" eaLnBrk="1" hangingPunct="1"/>
            <a:r>
              <a:rPr lang="ru-RU" sz="2500" smtClean="0">
                <a:latin typeface="Arial" charset="0"/>
                <a:cs typeface="Arial" charset="0"/>
              </a:rPr>
              <a:t>Я выбрала данную тему, чтобы показать красоту природы, которая нас окружает. Я решила изобразить на бумаге различные деревья. Этим я хотела выразить всю хрупкость и гибкость деревьев.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1"/>
          <p:cNvSpPr>
            <a:spLocks noGrp="1"/>
          </p:cNvSpPr>
          <p:nvPr>
            <p:ph idx="1"/>
          </p:nvPr>
        </p:nvSpPr>
        <p:spPr>
          <a:xfrm>
            <a:off x="684213" y="4581525"/>
            <a:ext cx="3251200" cy="652463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Arial" charset="0"/>
              </a:rPr>
              <a:t>Итоговая композиция </a:t>
            </a:r>
            <a:r>
              <a:rPr lang="ru-RU" sz="2400" smtClean="0"/>
              <a:t>«Зимний лес»</a:t>
            </a:r>
          </a:p>
        </p:txBody>
      </p:sp>
      <p:pic>
        <p:nvPicPr>
          <p:cNvPr id="22530" name="Рисунок 3" descr="66cac7ac-88e2-4579-9812-835e46e2a19f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53988"/>
            <a:ext cx="4471987" cy="640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Содержимое 5" descr="91c038d2-c33e-4501-be41-230f16459dc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75" y="549275"/>
            <a:ext cx="7218363" cy="5114925"/>
          </a:xfrm>
        </p:spPr>
      </p:pic>
      <p:sp>
        <p:nvSpPr>
          <p:cNvPr id="23554" name="Содержимое 1"/>
          <p:cNvSpPr txBox="1">
            <a:spLocks/>
          </p:cNvSpPr>
          <p:nvPr/>
        </p:nvSpPr>
        <p:spPr bwMode="auto">
          <a:xfrm>
            <a:off x="2484438" y="5805488"/>
            <a:ext cx="6129337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algn="r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ru-RU" sz="2700">
                <a:latin typeface="Lucida Sans Unicode" pitchFamily="34" charset="0"/>
              </a:rPr>
              <a:t>Итоговая композиция «Тени»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Содержимое 3" descr="e4b31490-42a8-453c-991e-8c3d4632eb8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43400" y="260350"/>
            <a:ext cx="4384675" cy="6264275"/>
          </a:xfrm>
        </p:spPr>
      </p:pic>
      <p:sp>
        <p:nvSpPr>
          <p:cNvPr id="24578" name="Содержимое 1"/>
          <p:cNvSpPr txBox="1">
            <a:spLocks/>
          </p:cNvSpPr>
          <p:nvPr/>
        </p:nvSpPr>
        <p:spPr bwMode="auto">
          <a:xfrm>
            <a:off x="0" y="333375"/>
            <a:ext cx="48260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ru-RU" sz="2700">
                <a:latin typeface="Lucida Sans Unicode" pitchFamily="34" charset="0"/>
              </a:rPr>
              <a:t>Итоговая композиция «Тёмный лес»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Содержимое 1"/>
          <p:cNvSpPr>
            <a:spLocks noGrp="1"/>
          </p:cNvSpPr>
          <p:nvPr>
            <p:ph idx="1"/>
          </p:nvPr>
        </p:nvSpPr>
        <p:spPr>
          <a:xfrm>
            <a:off x="4645025" y="1412875"/>
            <a:ext cx="4319588" cy="508000"/>
          </a:xfrm>
        </p:spPr>
        <p:txBody>
          <a:bodyPr/>
          <a:lstStyle/>
          <a:p>
            <a:pPr algn="r" eaLnBrk="1" hangingPunct="1"/>
            <a:r>
              <a:rPr lang="ru-RU" smtClean="0"/>
              <a:t>Итоговая композиция «Ветер»</a:t>
            </a:r>
          </a:p>
        </p:txBody>
      </p:sp>
      <p:pic>
        <p:nvPicPr>
          <p:cNvPr id="25602" name="Рисунок 4" descr="IMG_0571.JPG"/>
          <p:cNvPicPr>
            <a:picLocks noChangeAspect="1"/>
          </p:cNvPicPr>
          <p:nvPr/>
        </p:nvPicPr>
        <p:blipFill>
          <a:blip r:embed="rId2"/>
          <a:srcRect l="3586" t="1689" r="2856" b="1689"/>
          <a:stretch>
            <a:fillRect/>
          </a:stretch>
        </p:blipFill>
        <p:spPr bwMode="auto">
          <a:xfrm>
            <a:off x="-36513" y="0"/>
            <a:ext cx="48450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Содержимое 3" descr="IMG_0576.JPG"/>
          <p:cNvPicPr>
            <a:picLocks noGrp="1" noChangeAspect="1"/>
          </p:cNvPicPr>
          <p:nvPr>
            <p:ph idx="1"/>
          </p:nvPr>
        </p:nvPicPr>
        <p:blipFill>
          <a:blip r:embed="rId2"/>
          <a:srcRect l="1154" t="1689" r="1801" b="1689"/>
          <a:stretch>
            <a:fillRect/>
          </a:stretch>
        </p:blipFill>
        <p:spPr>
          <a:xfrm>
            <a:off x="3479800" y="0"/>
            <a:ext cx="5664200" cy="6858000"/>
          </a:xfrm>
        </p:spPr>
      </p:pic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755650" y="981075"/>
            <a:ext cx="1525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</a:rPr>
              <a:t>Рисунок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5" descr="IMG_0578.JPG"/>
          <p:cNvPicPr>
            <a:picLocks noChangeAspect="1"/>
          </p:cNvPicPr>
          <p:nvPr/>
        </p:nvPicPr>
        <p:blipFill>
          <a:blip r:embed="rId2">
            <a:lum contrast="12000"/>
          </a:blip>
          <a:srcRect l="4837" t="1920" r="1407" b="4143"/>
          <a:stretch>
            <a:fillRect/>
          </a:stretch>
        </p:blipFill>
        <p:spPr bwMode="auto">
          <a:xfrm>
            <a:off x="0" y="0"/>
            <a:ext cx="9144000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Содержимое 3" descr="ee622814-53ba-44c5-aabb-37baadd4263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29038" y="0"/>
            <a:ext cx="4811712" cy="6858000"/>
          </a:xfrm>
        </p:spPr>
      </p:pic>
      <p:sp>
        <p:nvSpPr>
          <p:cNvPr id="29698" name="Text Box 5"/>
          <p:cNvSpPr txBox="1">
            <a:spLocks noChangeArrowheads="1"/>
          </p:cNvSpPr>
          <p:nvPr/>
        </p:nvSpPr>
        <p:spPr bwMode="auto">
          <a:xfrm>
            <a:off x="684213" y="765175"/>
            <a:ext cx="18526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</a:rPr>
              <a:t>Живопись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5" descr="8c1293af-eb80-4762-b160-18322992c65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038" y="9525"/>
            <a:ext cx="8289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Содержимое 3" descr="IMG_0574.JPG"/>
          <p:cNvPicPr>
            <a:picLocks noGrp="1" noChangeAspect="1"/>
          </p:cNvPicPr>
          <p:nvPr>
            <p:ph idx="1"/>
          </p:nvPr>
        </p:nvPicPr>
        <p:blipFill>
          <a:blip r:embed="rId2"/>
          <a:srcRect l="1613" t="2316" r="2946" b="1833"/>
          <a:stretch>
            <a:fillRect/>
          </a:stretch>
        </p:blipFill>
        <p:spPr>
          <a:xfrm>
            <a:off x="4427538" y="333375"/>
            <a:ext cx="4319587" cy="5976938"/>
          </a:xfrm>
        </p:spPr>
      </p:pic>
      <p:sp>
        <p:nvSpPr>
          <p:cNvPr id="5" name="Содержимое 1"/>
          <p:cNvSpPr txBox="1">
            <a:spLocks/>
          </p:cNvSpPr>
          <p:nvPr/>
        </p:nvSpPr>
        <p:spPr>
          <a:xfrm>
            <a:off x="684213" y="908050"/>
            <a:ext cx="3249612" cy="65087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65760" indent="-256032" algn="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ru-RU" sz="2700" dirty="0">
                <a:latin typeface="+mn-lt"/>
                <a:cs typeface="+mn-cs"/>
              </a:rPr>
              <a:t>«Осень в парке»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25538"/>
            <a:ext cx="4297363" cy="452437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0299" y="6350"/>
            <a:ext cx="8229599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Наброски</a:t>
            </a:r>
            <a:endParaRPr lang="ru-RU" dirty="0"/>
          </a:p>
        </p:txBody>
      </p:sp>
      <p:pic>
        <p:nvPicPr>
          <p:cNvPr id="14339" name="Рисунок 4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1125538"/>
            <a:ext cx="3198813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5" descr="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5538"/>
            <a:ext cx="363855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Рисунок 5" descr="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1125538"/>
            <a:ext cx="54356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4" descr="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9275"/>
            <a:ext cx="9144000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2000" contrast="18000"/>
          </a:blip>
          <a:srcRect/>
          <a:stretch>
            <a:fillRect/>
          </a:stretch>
        </p:blipFill>
        <p:spPr>
          <a:xfrm>
            <a:off x="0" y="0"/>
            <a:ext cx="6084888" cy="3513138"/>
          </a:xfrm>
        </p:spPr>
      </p:pic>
      <p:pic>
        <p:nvPicPr>
          <p:cNvPr id="17410" name="Рисунок 4" descr="7.JPG"/>
          <p:cNvPicPr>
            <a:picLocks noChangeAspect="1"/>
          </p:cNvPicPr>
          <p:nvPr/>
        </p:nvPicPr>
        <p:blipFill>
          <a:blip r:embed="rId3">
            <a:lum bright="6000" contrast="6000"/>
          </a:blip>
          <a:srcRect/>
          <a:stretch>
            <a:fillRect/>
          </a:stretch>
        </p:blipFill>
        <p:spPr bwMode="auto">
          <a:xfrm>
            <a:off x="2484438" y="3752850"/>
            <a:ext cx="66595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Содержимое 3" descr="4.JPG"/>
          <p:cNvPicPr>
            <a:picLocks noChangeAspect="1"/>
          </p:cNvPicPr>
          <p:nvPr/>
        </p:nvPicPr>
        <p:blipFill>
          <a:blip r:embed="rId2">
            <a:lum bright="6000" contrast="6000"/>
          </a:blip>
          <a:srcRect/>
          <a:stretch>
            <a:fillRect/>
          </a:stretch>
        </p:blipFill>
        <p:spPr bwMode="auto">
          <a:xfrm>
            <a:off x="1403350" y="188913"/>
            <a:ext cx="6985000" cy="599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Содержимое 3" descr="IMG_056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620713"/>
            <a:ext cx="3465512" cy="4932362"/>
          </a:xfrm>
        </p:spPr>
      </p:pic>
      <p:pic>
        <p:nvPicPr>
          <p:cNvPr id="19458" name="Рисунок 6" descr="IMG_056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0"/>
            <a:ext cx="297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Содержимое 3" descr="IMG_0572.JPG"/>
          <p:cNvPicPr>
            <a:picLocks noGrp="1" noChangeAspect="1"/>
          </p:cNvPicPr>
          <p:nvPr>
            <p:ph idx="1"/>
          </p:nvPr>
        </p:nvPicPr>
        <p:blipFill>
          <a:blip r:embed="rId2"/>
          <a:srcRect l="2228" t="1689" r="2654" b="1689"/>
          <a:stretch>
            <a:fillRect/>
          </a:stretch>
        </p:blipFill>
        <p:spPr>
          <a:xfrm>
            <a:off x="0" y="0"/>
            <a:ext cx="4770438" cy="6858000"/>
          </a:xfrm>
        </p:spPr>
      </p:pic>
      <p:sp>
        <p:nvSpPr>
          <p:cNvPr id="7" name="Содержимое 1"/>
          <p:cNvSpPr txBox="1">
            <a:spLocks/>
          </p:cNvSpPr>
          <p:nvPr/>
        </p:nvSpPr>
        <p:spPr>
          <a:xfrm>
            <a:off x="5292725" y="549275"/>
            <a:ext cx="3249613" cy="650875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65760" indent="-256032" algn="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ru-RU" sz="2700" dirty="0">
                <a:latin typeface="+mn-lt"/>
                <a:cs typeface="+mn-cs"/>
              </a:rPr>
              <a:t>«Тропинки в сквере»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4" descr="IMG_0573.JPG"/>
          <p:cNvPicPr>
            <a:picLocks noChangeAspect="1"/>
          </p:cNvPicPr>
          <p:nvPr/>
        </p:nvPicPr>
        <p:blipFill>
          <a:blip r:embed="rId2"/>
          <a:srcRect l="1587" t="3419" r="1050"/>
          <a:stretch>
            <a:fillRect/>
          </a:stretch>
        </p:blipFill>
        <p:spPr bwMode="auto">
          <a:xfrm>
            <a:off x="1619250" y="476250"/>
            <a:ext cx="6624638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1"/>
          <p:cNvSpPr txBox="1">
            <a:spLocks/>
          </p:cNvSpPr>
          <p:nvPr/>
        </p:nvSpPr>
        <p:spPr>
          <a:xfrm>
            <a:off x="5076825" y="5661025"/>
            <a:ext cx="3249613" cy="650875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65760" indent="-256032" algn="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ru-RU" sz="2700" dirty="0">
                <a:latin typeface="+mn-lt"/>
                <a:cs typeface="+mn-cs"/>
              </a:rPr>
              <a:t>«Тропические деревья»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хническая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ppt/theme/themeOverride2.xml><?xml version="1.0" encoding="utf-8"?>
<a:themeOverride xmlns:a="http://schemas.openxmlformats.org/drawingml/2006/main">
  <a:clrScheme name="Техническая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ppt/theme/themeOverride3.xml><?xml version="1.0" encoding="utf-8"?>
<a:themeOverride xmlns:a="http://schemas.openxmlformats.org/drawingml/2006/main">
  <a:clrScheme name="Техническая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ppt/theme/themeOverride4.xml><?xml version="1.0" encoding="utf-8"?>
<a:themeOverride xmlns:a="http://schemas.openxmlformats.org/drawingml/2006/main">
  <a:clrScheme name="Техническая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248</TotalTime>
  <Words>54</Words>
  <Application>Microsoft Office PowerPoint</Application>
  <PresentationFormat>Экран (4:3)</PresentationFormat>
  <Paragraphs>11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18</vt:i4>
      </vt:variant>
    </vt:vector>
  </HeadingPairs>
  <TitlesOfParts>
    <vt:vector size="33" baseType="lpstr">
      <vt:lpstr>Arial</vt:lpstr>
      <vt:lpstr>Lucida Sans Unicode</vt:lpstr>
      <vt:lpstr>Wingdings 3</vt:lpstr>
      <vt:lpstr>Verdana</vt:lpstr>
      <vt:lpstr>Wingdings 2</vt:lpstr>
      <vt:lpstr>Calibri</vt:lpstr>
      <vt:lpstr>Times New Roman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Шишкина П.Н.</dc:title>
  <dc:creator>Мария Шишкина</dc:creator>
  <cp:lastModifiedBy>NickOn</cp:lastModifiedBy>
  <cp:revision>25</cp:revision>
  <dcterms:created xsi:type="dcterms:W3CDTF">2020-05-20T07:45:29Z</dcterms:created>
  <dcterms:modified xsi:type="dcterms:W3CDTF">2020-05-23T10:46:05Z</dcterms:modified>
</cp:coreProperties>
</file>