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59" r:id="rId5"/>
    <p:sldId id="288" r:id="rId6"/>
    <p:sldId id="260" r:id="rId7"/>
    <p:sldId id="262" r:id="rId8"/>
    <p:sldId id="281" r:id="rId9"/>
    <p:sldId id="282" r:id="rId10"/>
    <p:sldId id="284" r:id="rId11"/>
    <p:sldId id="283" r:id="rId12"/>
    <p:sldId id="263" r:id="rId13"/>
    <p:sldId id="264" r:id="rId14"/>
    <p:sldId id="265" r:id="rId15"/>
    <p:sldId id="274" r:id="rId16"/>
    <p:sldId id="267" r:id="rId17"/>
    <p:sldId id="268" r:id="rId18"/>
    <p:sldId id="275" r:id="rId19"/>
    <p:sldId id="278" r:id="rId20"/>
    <p:sldId id="279" r:id="rId21"/>
    <p:sldId id="270" r:id="rId22"/>
    <p:sldId id="280" r:id="rId23"/>
    <p:sldId id="271" r:id="rId24"/>
    <p:sldId id="272" r:id="rId25"/>
    <p:sldId id="286" r:id="rId26"/>
    <p:sldId id="287" r:id="rId27"/>
    <p:sldId id="291" r:id="rId28"/>
    <p:sldId id="273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 autoAdjust="0"/>
  </p:normalViewPr>
  <p:slideViewPr>
    <p:cSldViewPr snapToGrid="0">
      <p:cViewPr varScale="1">
        <p:scale>
          <a:sx n="82" d="100"/>
          <a:sy n="82" d="100"/>
        </p:scale>
        <p:origin x="-402" y="1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4D972-2DDF-46A9-B254-B5757FE2AFE3}" type="datetimeFigureOut">
              <a:rPr lang="ru-RU" smtClean="0"/>
              <a:pPr/>
              <a:t>23.05.2020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045D-243A-4494-86C5-859AD7D37E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312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4D972-2DDF-46A9-B254-B5757FE2AFE3}" type="datetimeFigureOut">
              <a:rPr lang="ru-RU" smtClean="0"/>
              <a:pPr/>
              <a:t>23.05.2020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045D-243A-4494-86C5-859AD7D37E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75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4D972-2DDF-46A9-B254-B5757FE2AFE3}" type="datetimeFigureOut">
              <a:rPr lang="ru-RU" smtClean="0"/>
              <a:pPr/>
              <a:t>23.05.2020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045D-243A-4494-86C5-859AD7D37E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198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4D972-2DDF-46A9-B254-B5757FE2AFE3}" type="datetimeFigureOut">
              <a:rPr lang="ru-RU" smtClean="0"/>
              <a:pPr/>
              <a:t>23.05.2020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045D-243A-4494-86C5-859AD7D37E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840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4D972-2DDF-46A9-B254-B5757FE2AFE3}" type="datetimeFigureOut">
              <a:rPr lang="ru-RU" smtClean="0"/>
              <a:pPr/>
              <a:t>23.05.2020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045D-243A-4494-86C5-859AD7D37E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891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4D972-2DDF-46A9-B254-B5757FE2AFE3}" type="datetimeFigureOut">
              <a:rPr lang="ru-RU" smtClean="0"/>
              <a:pPr/>
              <a:t>23.05.2020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045D-243A-4494-86C5-859AD7D37E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251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4D972-2DDF-46A9-B254-B5757FE2AFE3}" type="datetimeFigureOut">
              <a:rPr lang="ru-RU" smtClean="0"/>
              <a:pPr/>
              <a:t>23.05.2020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045D-243A-4494-86C5-859AD7D37E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400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4D972-2DDF-46A9-B254-B5757FE2AFE3}" type="datetimeFigureOut">
              <a:rPr lang="ru-RU" smtClean="0"/>
              <a:pPr/>
              <a:t>23.05.2020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045D-243A-4494-86C5-859AD7D37E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925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4D972-2DDF-46A9-B254-B5757FE2AFE3}" type="datetimeFigureOut">
              <a:rPr lang="ru-RU" smtClean="0"/>
              <a:pPr/>
              <a:t>23.05.2020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045D-243A-4494-86C5-859AD7D37E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32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4D972-2DDF-46A9-B254-B5757FE2AFE3}" type="datetimeFigureOut">
              <a:rPr lang="ru-RU" smtClean="0"/>
              <a:pPr/>
              <a:t>23.05.2020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045D-243A-4494-86C5-859AD7D37E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844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4D972-2DDF-46A9-B254-B5757FE2AFE3}" type="datetimeFigureOut">
              <a:rPr lang="ru-RU" smtClean="0"/>
              <a:pPr/>
              <a:t>23.05.2020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045D-243A-4494-86C5-859AD7D37E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344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4D972-2DDF-46A9-B254-B5757FE2AFE3}" type="datetimeFigureOut">
              <a:rPr lang="ru-RU" smtClean="0"/>
              <a:pPr/>
              <a:t>23.05.2020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3045D-243A-4494-86C5-859AD7D37E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45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16769" y="0"/>
            <a:ext cx="6600093" cy="363415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				        Экзаменационная </a:t>
            </a:r>
            <a:r>
              <a:rPr lang="ru-RU" dirty="0" smtClean="0"/>
              <a:t>    			работа            </a:t>
            </a:r>
            <a:r>
              <a:rPr lang="ru-RU" dirty="0" smtClean="0"/>
              <a:t>Шин  </a:t>
            </a:r>
            <a:r>
              <a:rPr lang="ru-RU" dirty="0" smtClean="0"/>
              <a:t>Марины              4 класс  16 лет</a:t>
            </a:r>
            <a:endParaRPr lang="ru-RU" sz="49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61557" y="3758346"/>
            <a:ext cx="9156700" cy="1655762"/>
          </a:xfrm>
        </p:spPr>
        <p:txBody>
          <a:bodyPr/>
          <a:lstStyle/>
          <a:p>
            <a:endParaRPr lang="ru-RU" dirty="0" smtClean="0"/>
          </a:p>
          <a:p>
            <a:r>
              <a:rPr lang="ru-RU" dirty="0" smtClean="0"/>
              <a:t>«ДХШ»    ПРЕПОДАВАТЕЛЬ:     ПАНФЕРОВА  Е.Н.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65" y="800100"/>
            <a:ext cx="3267075" cy="576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000" y="0"/>
            <a:ext cx="10515600" cy="1325563"/>
          </a:xfrm>
        </p:spPr>
        <p:txBody>
          <a:bodyPr/>
          <a:lstStyle/>
          <a:p>
            <a:r>
              <a:rPr lang="ru-RU" dirty="0" smtClean="0"/>
              <a:t>               Зарисовка  с  ветки  рябины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00" y="1549400"/>
            <a:ext cx="6972918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0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dirty="0" smtClean="0"/>
              <a:t>                   Зарисовки  с  деревьев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1088371"/>
            <a:ext cx="4478175" cy="576963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04" y="1088370"/>
            <a:ext cx="4210696" cy="576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0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7900" y="199292"/>
            <a:ext cx="10515600" cy="1126271"/>
          </a:xfrm>
        </p:spPr>
        <p:txBody>
          <a:bodyPr/>
          <a:lstStyle/>
          <a:p>
            <a:r>
              <a:rPr lang="ru-RU" dirty="0" smtClean="0"/>
              <a:t>                            Живопись 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50" y="1325562"/>
            <a:ext cx="8179593" cy="5532437"/>
          </a:xfrm>
        </p:spPr>
      </p:pic>
    </p:spTree>
    <p:extLst>
      <p:ext uri="{BB962C8B-B14F-4D97-AF65-F5344CB8AC3E}">
        <p14:creationId xmlns:p14="http://schemas.microsoft.com/office/powerpoint/2010/main" val="26937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30300"/>
          </a:xfrm>
        </p:spPr>
        <p:txBody>
          <a:bodyPr/>
          <a:lstStyle/>
          <a:p>
            <a:r>
              <a:rPr lang="ru-RU" dirty="0" smtClean="0"/>
              <a:t>                  Натюрморт  с  фруктами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"/>
          <a:stretch/>
        </p:blipFill>
        <p:spPr>
          <a:xfrm>
            <a:off x="1364858" y="1130301"/>
            <a:ext cx="9462283" cy="5727699"/>
          </a:xfrm>
        </p:spPr>
      </p:pic>
    </p:spTree>
    <p:extLst>
      <p:ext uri="{BB962C8B-B14F-4D97-AF65-F5344CB8AC3E}">
        <p14:creationId xmlns:p14="http://schemas.microsoft.com/office/powerpoint/2010/main" val="260735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800" y="0"/>
            <a:ext cx="10515600" cy="1325563"/>
          </a:xfrm>
        </p:spPr>
        <p:txBody>
          <a:bodyPr/>
          <a:lstStyle/>
          <a:p>
            <a:r>
              <a:rPr lang="ru-RU" dirty="0" smtClean="0"/>
              <a:t>        Натюрморт  с  кувшином  и  рыбой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1325562"/>
            <a:ext cx="7988444" cy="5532437"/>
          </a:xfrm>
        </p:spPr>
      </p:pic>
    </p:spTree>
    <p:extLst>
      <p:ext uri="{BB962C8B-B14F-4D97-AF65-F5344CB8AC3E}">
        <p14:creationId xmlns:p14="http://schemas.microsoft.com/office/powerpoint/2010/main" val="420956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799" y="0"/>
            <a:ext cx="10321213" cy="1325563"/>
          </a:xfrm>
        </p:spPr>
        <p:txBody>
          <a:bodyPr/>
          <a:lstStyle/>
          <a:p>
            <a:r>
              <a:rPr lang="ru-RU" dirty="0" smtClean="0"/>
              <a:t>                   Цветы на  подоконнике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604" y="1325563"/>
            <a:ext cx="7924801" cy="5532437"/>
          </a:xfrm>
        </p:spPr>
      </p:pic>
    </p:spTree>
    <p:extLst>
      <p:ext uri="{BB962C8B-B14F-4D97-AF65-F5344CB8AC3E}">
        <p14:creationId xmlns:p14="http://schemas.microsoft.com/office/powerpoint/2010/main" val="186451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7100" y="0"/>
            <a:ext cx="10515600" cy="1325563"/>
          </a:xfrm>
        </p:spPr>
        <p:txBody>
          <a:bodyPr/>
          <a:lstStyle/>
          <a:p>
            <a:r>
              <a:rPr lang="ru-RU" dirty="0" smtClean="0"/>
              <a:t>    Натюрморт  в  холодной  гамме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08" y="1325563"/>
            <a:ext cx="8046876" cy="5532437"/>
          </a:xfrm>
        </p:spPr>
      </p:pic>
    </p:spTree>
    <p:extLst>
      <p:ext uri="{BB962C8B-B14F-4D97-AF65-F5344CB8AC3E}">
        <p14:creationId xmlns:p14="http://schemas.microsoft.com/office/powerpoint/2010/main" val="343841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dirty="0" smtClean="0"/>
              <a:t>Натюрморты  в  тепло- холодной  гамме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25563"/>
            <a:ext cx="4402015" cy="55324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45" y="1325563"/>
            <a:ext cx="431995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2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7100" y="0"/>
            <a:ext cx="10515600" cy="1325563"/>
          </a:xfrm>
        </p:spPr>
        <p:txBody>
          <a:bodyPr/>
          <a:lstStyle/>
          <a:p>
            <a:r>
              <a:rPr lang="ru-RU" dirty="0" smtClean="0"/>
              <a:t>               Живописный  этюд  в  липках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101" y="1325563"/>
            <a:ext cx="8471598" cy="5532437"/>
          </a:xfrm>
        </p:spPr>
      </p:pic>
    </p:spTree>
    <p:extLst>
      <p:ext uri="{BB962C8B-B14F-4D97-AF65-F5344CB8AC3E}">
        <p14:creationId xmlns:p14="http://schemas.microsoft.com/office/powerpoint/2010/main" val="84424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800" y="0"/>
            <a:ext cx="10515600" cy="1325563"/>
          </a:xfrm>
        </p:spPr>
        <p:txBody>
          <a:bodyPr/>
          <a:lstStyle/>
          <a:p>
            <a:r>
              <a:rPr lang="ru-RU" dirty="0" smtClean="0"/>
              <a:t>                Модели  за  чтением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311264"/>
            <a:ext cx="5324231" cy="5532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51" y="1296964"/>
            <a:ext cx="4509926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9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/>
          <a:lstStyle/>
          <a:p>
            <a:r>
              <a:rPr lang="ru-RU" dirty="0" smtClean="0"/>
              <a:t>             ТЕМА ДИПЛОМНОЙ РАБОТЫ</a:t>
            </a:r>
            <a:br>
              <a:rPr lang="ru-RU" dirty="0" smtClean="0"/>
            </a:br>
            <a:r>
              <a:rPr lang="ru-RU" dirty="0" smtClean="0"/>
              <a:t>                          « Я ТАК  ВИЖУ »                                                                                               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5306" y="2142866"/>
            <a:ext cx="10515600" cy="435133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«Я художник, я так вижу!» – именно это произносят художники, когда их работу начинают критиковать с отрицательными комментариями (или без). А ведь это правда, что каждый творческий человек видит тот или иной предмет по-разному. Именно так я назвала свою экзаменационную работу «Я так вижу», чтобы показать то, на что я люблю обращать внимание и каким образом я это изображаю на бумаге.</a:t>
            </a:r>
          </a:p>
          <a:p>
            <a:pPr>
              <a:buNone/>
            </a:pPr>
            <a:r>
              <a:rPr lang="ru-RU" dirty="0" smtClean="0"/>
              <a:t>Приятного просмотра!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682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dirty="0" smtClean="0"/>
              <a:t>                     Мои  одноклассницы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28" y="1325562"/>
            <a:ext cx="4425703" cy="5532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8"/>
          <a:stretch/>
        </p:blipFill>
        <p:spPr>
          <a:xfrm>
            <a:off x="6858000" y="1325562"/>
            <a:ext cx="3810000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8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dirty="0" smtClean="0"/>
              <a:t>                      Одноклассницы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298" y="1325563"/>
            <a:ext cx="3828402" cy="55324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25562"/>
            <a:ext cx="3867797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32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7523" y="457201"/>
            <a:ext cx="10515600" cy="1043353"/>
          </a:xfrm>
        </p:spPr>
        <p:txBody>
          <a:bodyPr/>
          <a:lstStyle/>
          <a:p>
            <a:r>
              <a:rPr lang="ru-RU" dirty="0" smtClean="0"/>
              <a:t>	                  Даша  рисует	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739" y="1629508"/>
            <a:ext cx="4538785" cy="5228492"/>
          </a:xfrm>
        </p:spPr>
      </p:pic>
    </p:spTree>
    <p:extLst>
      <p:ext uri="{BB962C8B-B14F-4D97-AF65-F5344CB8AC3E}">
        <p14:creationId xmlns:p14="http://schemas.microsoft.com/office/powerpoint/2010/main" val="657062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0098" y="304800"/>
            <a:ext cx="7143102" cy="1257300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Модель  отдыхает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0" y="1562100"/>
            <a:ext cx="7143102" cy="5284785"/>
          </a:xfrm>
        </p:spPr>
      </p:pic>
    </p:spTree>
    <p:extLst>
      <p:ext uri="{BB962C8B-B14F-4D97-AF65-F5344CB8AC3E}">
        <p14:creationId xmlns:p14="http://schemas.microsoft.com/office/powerpoint/2010/main" val="2014394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164123"/>
            <a:ext cx="10515600" cy="1161440"/>
          </a:xfrm>
        </p:spPr>
        <p:txBody>
          <a:bodyPr/>
          <a:lstStyle/>
          <a:p>
            <a:r>
              <a:rPr lang="ru-RU" dirty="0" smtClean="0"/>
              <a:t>                       Сидящая  натура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" r="1154"/>
          <a:stretch/>
        </p:blipFill>
        <p:spPr>
          <a:xfrm>
            <a:off x="1788185" y="1430215"/>
            <a:ext cx="8199877" cy="5427784"/>
          </a:xfrm>
        </p:spPr>
      </p:pic>
    </p:spTree>
    <p:extLst>
      <p:ext uri="{BB962C8B-B14F-4D97-AF65-F5344CB8AC3E}">
        <p14:creationId xmlns:p14="http://schemas.microsoft.com/office/powerpoint/2010/main" val="3936283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dirty="0" smtClean="0"/>
              <a:t>	                        Интерьер </a:t>
            </a:r>
            <a:endParaRPr lang="ru-RU" dirty="0"/>
          </a:p>
        </p:txBody>
      </p:sp>
      <p:pic>
        <p:nvPicPr>
          <p:cNvPr id="2051" name="Picture 3" descr="D:\Users\user\Pictures\SsnaTH9YfsA.jpg"/>
          <p:cNvPicPr>
            <a:picLocks noChangeAspect="1" noChangeArrowheads="1"/>
          </p:cNvPicPr>
          <p:nvPr/>
        </p:nvPicPr>
        <p:blipFill rotWithShape="1">
          <a:blip r:embed="rId2"/>
          <a:srcRect l="6504" t="6364" r="3948" b="8178"/>
          <a:stretch/>
        </p:blipFill>
        <p:spPr bwMode="auto">
          <a:xfrm>
            <a:off x="2567354" y="1488832"/>
            <a:ext cx="6846277" cy="49002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0900" y="0"/>
            <a:ext cx="10515600" cy="1325563"/>
          </a:xfrm>
        </p:spPr>
        <p:txBody>
          <a:bodyPr/>
          <a:lstStyle/>
          <a:p>
            <a:r>
              <a:rPr lang="ru-RU" dirty="0" smtClean="0"/>
              <a:t>	           Интерьер  комнаты</a:t>
            </a:r>
            <a:endParaRPr lang="ru-RU" dirty="0"/>
          </a:p>
        </p:txBody>
      </p:sp>
      <p:pic>
        <p:nvPicPr>
          <p:cNvPr id="4" name="Picture 2" descr="D:\Users\user\Pictures\Диалоги_files\bEyuL-RYG0g.jpg"/>
          <p:cNvPicPr>
            <a:picLocks noChangeAspect="1" noChangeArrowheads="1"/>
          </p:cNvPicPr>
          <p:nvPr/>
        </p:nvPicPr>
        <p:blipFill rotWithShape="1">
          <a:blip r:embed="rId2"/>
          <a:srcRect l="3913" t="1796" r="5049" b="15046"/>
          <a:stretch/>
        </p:blipFill>
        <p:spPr bwMode="auto">
          <a:xfrm>
            <a:off x="2450123" y="1325563"/>
            <a:ext cx="7502769" cy="5532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03200"/>
            <a:ext cx="10515600" cy="1325563"/>
          </a:xfrm>
        </p:spPr>
        <p:txBody>
          <a:bodyPr>
            <a:normAutofit/>
          </a:bodyPr>
          <a:lstStyle/>
          <a:p>
            <a:r>
              <a:rPr lang="ru-RU" dirty="0" smtClean="0"/>
              <a:t>Композиция  на тему «9 мая-день победы»  </a:t>
            </a:r>
            <a:endParaRPr lang="ru-RU" dirty="0"/>
          </a:p>
        </p:txBody>
      </p:sp>
      <p:pic>
        <p:nvPicPr>
          <p:cNvPr id="2050" name="Picture 2" descr="D:\Users\user\Pictures\Диалоги_files\bCW8ksrQ6EU.jpg"/>
          <p:cNvPicPr>
            <a:picLocks noChangeAspect="1" noChangeArrowheads="1"/>
          </p:cNvPicPr>
          <p:nvPr/>
        </p:nvPicPr>
        <p:blipFill rotWithShape="1">
          <a:blip r:embed="rId2"/>
          <a:srcRect l="5252" t="4782" r="6722" b="5251"/>
          <a:stretch/>
        </p:blipFill>
        <p:spPr bwMode="auto">
          <a:xfrm>
            <a:off x="3001108" y="1969478"/>
            <a:ext cx="6025661" cy="461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ЗАКЛЮЧИТЕЛЬНОЕ   СЛОВО  АВТОРА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6300" y="1647825"/>
            <a:ext cx="10515600" cy="4351338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В заключении хочется сказать, что очень грустно прощаться с ДХШ. Эта школа подарила мне много друзей, с которыми очень приятно общаться, много положительных эмоций, воспоминаний, а также большой опыт в рисовании.</a:t>
            </a:r>
          </a:p>
          <a:p>
            <a:pPr algn="ctr">
              <a:buNone/>
            </a:pPr>
            <a:r>
              <a:rPr lang="ru-RU" dirty="0" smtClean="0"/>
              <a:t>Елена Николаевна помогла мне повысить свой уровень в графике, в живописи… Я очень благодарна моей преподавательнице! </a:t>
            </a:r>
            <a:r>
              <a:rPr lang="ru-RU" b="1" i="1" u="sng" dirty="0" smtClean="0"/>
              <a:t>СПАСИБО ВАМ!</a:t>
            </a:r>
            <a:r>
              <a:rPr lang="ru-RU" dirty="0" smtClean="0"/>
              <a:t>    Вы помогли мне стать лучше!</a:t>
            </a:r>
            <a:endParaRPr lang="ru-RU" u="sng" dirty="0" smtClean="0"/>
          </a:p>
          <a:p>
            <a:pPr algn="ctr">
              <a:buNone/>
            </a:pPr>
            <a:r>
              <a:rPr lang="ru-RU" dirty="0" smtClean="0"/>
              <a:t>Хочу поблагодарить Надежду Евгеньевну и Ольгу Сергеевну за интересные уроки! </a:t>
            </a:r>
            <a:r>
              <a:rPr lang="ru-RU" b="1" u="sng" dirty="0" smtClean="0"/>
              <a:t>БЛАГОДАРЮ ВАС!</a:t>
            </a:r>
          </a:p>
          <a:p>
            <a:pPr algn="ctr">
              <a:buNone/>
            </a:pPr>
            <a:r>
              <a:rPr lang="ru-RU" dirty="0" smtClean="0"/>
              <a:t>Надеюсь, вам понравились мои работы.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5111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300" y="0"/>
            <a:ext cx="10515600" cy="1325563"/>
          </a:xfrm>
        </p:spPr>
        <p:txBody>
          <a:bodyPr/>
          <a:lstStyle/>
          <a:p>
            <a:r>
              <a:rPr lang="ru-RU" dirty="0" smtClean="0"/>
              <a:t>                  РИСУНОК   И    ГРАФИКА 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24036"/>
            <a:ext cx="5156200" cy="57339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01" y="1179610"/>
            <a:ext cx="4737100" cy="567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5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dirty="0" smtClean="0"/>
              <a:t>                  Натюрморты  с  рыбой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211042"/>
            <a:ext cx="5339861" cy="564695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"/>
          <a:stretch/>
        </p:blipFill>
        <p:spPr>
          <a:xfrm>
            <a:off x="603739" y="1219200"/>
            <a:ext cx="4642339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9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0900" y="0"/>
            <a:ext cx="10515600" cy="1066801"/>
          </a:xfrm>
        </p:spPr>
        <p:txBody>
          <a:bodyPr/>
          <a:lstStyle/>
          <a:p>
            <a:r>
              <a:rPr lang="ru-RU" dirty="0" smtClean="0"/>
              <a:t>                  Натюрморт  с кувшином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107" y="1066801"/>
            <a:ext cx="506998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9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800" y="0"/>
            <a:ext cx="10515600" cy="1325563"/>
          </a:xfrm>
        </p:spPr>
        <p:txBody>
          <a:bodyPr/>
          <a:lstStyle/>
          <a:p>
            <a:r>
              <a:rPr lang="ru-RU" dirty="0" smtClean="0"/>
              <a:t>           Натюрморт из предметов быта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" r="-3185"/>
          <a:stretch/>
        </p:blipFill>
        <p:spPr>
          <a:xfrm>
            <a:off x="3786554" y="1092200"/>
            <a:ext cx="4787092" cy="5765800"/>
          </a:xfrm>
        </p:spPr>
      </p:pic>
    </p:spTree>
    <p:extLst>
      <p:ext uri="{BB962C8B-B14F-4D97-AF65-F5344CB8AC3E}">
        <p14:creationId xmlns:p14="http://schemas.microsoft.com/office/powerpoint/2010/main" val="288129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815" y="304800"/>
            <a:ext cx="10580077" cy="125436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Драпировка                          Геометрические                                                   								 фигуры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59168"/>
            <a:ext cx="5228492" cy="52988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" r="7871"/>
          <a:stretch/>
        </p:blipFill>
        <p:spPr>
          <a:xfrm>
            <a:off x="6973861" y="1559168"/>
            <a:ext cx="4122031" cy="529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0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"/>
            <a:ext cx="10515600" cy="1130300"/>
          </a:xfrm>
        </p:spPr>
        <p:txBody>
          <a:bodyPr/>
          <a:lstStyle/>
          <a:p>
            <a:r>
              <a:rPr lang="ru-RU" dirty="0" smtClean="0"/>
              <a:t>Графические  изображения  растений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9168"/>
            <a:ext cx="5568462" cy="529883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523" y="1559168"/>
            <a:ext cx="5779477" cy="529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8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433" y="0"/>
            <a:ext cx="10551367" cy="1325563"/>
          </a:xfrm>
        </p:spPr>
        <p:txBody>
          <a:bodyPr/>
          <a:lstStyle/>
          <a:p>
            <a:r>
              <a:rPr lang="ru-RU" dirty="0" smtClean="0"/>
              <a:t>                ЗАРИСОВКИ  С  РАСТЕНИЙ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00"/>
            <a:ext cx="6489700" cy="56007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1257300"/>
            <a:ext cx="56896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4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270</Words>
  <Application>Microsoft Office PowerPoint</Application>
  <PresentationFormat>Широкоэкранный</PresentationFormat>
  <Paragraphs>36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Тема Office</vt:lpstr>
      <vt:lpstr>                       Экзаменационная        работа            Шин  Марины              4 класс  16 лет</vt:lpstr>
      <vt:lpstr>             ТЕМА ДИПЛОМНОЙ РАБОТЫ                           « Я ТАК  ВИЖУ »                                                                                                   </vt:lpstr>
      <vt:lpstr>                  РИСУНОК   И    ГРАФИКА  </vt:lpstr>
      <vt:lpstr>                  Натюрморты  с  рыбой </vt:lpstr>
      <vt:lpstr>                  Натюрморт  с кувшином</vt:lpstr>
      <vt:lpstr>           Натюрморт из предметов быта</vt:lpstr>
      <vt:lpstr>           Драпировка                          Геометрические                                                            фигуры</vt:lpstr>
      <vt:lpstr>Графические  изображения  растений</vt:lpstr>
      <vt:lpstr>                ЗАРИСОВКИ  С  РАСТЕНИЙ</vt:lpstr>
      <vt:lpstr>               Зарисовка  с  ветки  рябины</vt:lpstr>
      <vt:lpstr>                   Зарисовки  с  деревьев</vt:lpstr>
      <vt:lpstr>                            Живопись  </vt:lpstr>
      <vt:lpstr>                  Натюрморт  с  фруктами</vt:lpstr>
      <vt:lpstr>        Натюрморт  с  кувшином  и  рыбой</vt:lpstr>
      <vt:lpstr>                   Цветы на  подоконнике</vt:lpstr>
      <vt:lpstr>    Натюрморт  в  холодной  гамме</vt:lpstr>
      <vt:lpstr>Натюрморты  в  тепло- холодной  гамме</vt:lpstr>
      <vt:lpstr>               Живописный  этюд  в  липках</vt:lpstr>
      <vt:lpstr>                Модели  за  чтением</vt:lpstr>
      <vt:lpstr>                     Мои  одноклассницы</vt:lpstr>
      <vt:lpstr>                      Одноклассницы</vt:lpstr>
      <vt:lpstr>                   Даша  рисует </vt:lpstr>
      <vt:lpstr>             Модель  отдыхает </vt:lpstr>
      <vt:lpstr>                       Сидящая  натура</vt:lpstr>
      <vt:lpstr>                         Интерьер </vt:lpstr>
      <vt:lpstr>            Интерьер  комнаты</vt:lpstr>
      <vt:lpstr>Композиция  на тему «9 мая-день победы»  </vt:lpstr>
      <vt:lpstr>      ЗАКЛЮЧИТЕЛЬНОЕ   СЛОВО  АВТОРА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ЭКЗАМЕНАЦИОННАЯ РАБОТА ШИН МАРИНЫ</dc:title>
  <dc:creator>Microsoft Office</dc:creator>
  <cp:lastModifiedBy>Microsoft Office</cp:lastModifiedBy>
  <cp:revision>58</cp:revision>
  <dcterms:created xsi:type="dcterms:W3CDTF">2020-05-19T03:53:06Z</dcterms:created>
  <dcterms:modified xsi:type="dcterms:W3CDTF">2020-05-23T09:12:30Z</dcterms:modified>
</cp:coreProperties>
</file>