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атя\Downloads\kisspng-composition-ii-in-red-blue-and-yellow-compositio-composition-design-5ad9331b736146.50601027152418383547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4941">
            <a:off x="659445" y="350327"/>
            <a:ext cx="11265409" cy="66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-281975" y="644240"/>
            <a:ext cx="5253886" cy="147079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ДИПЛОМНАЯ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РАБОТА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«путевые заметки художника»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17576">
            <a:off x="353033" y="1549811"/>
            <a:ext cx="6511131" cy="67654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выпускницы 4В КЛАССА Панковой Полины</a:t>
            </a:r>
          </a:p>
          <a:p>
            <a:r>
              <a:rPr lang="ru-RU" dirty="0" smtClean="0"/>
              <a:t>Класс преподавателя </a:t>
            </a:r>
            <a:r>
              <a:rPr lang="ru-RU" dirty="0" err="1" smtClean="0"/>
              <a:t>Риделя</a:t>
            </a:r>
            <a:r>
              <a:rPr lang="ru-RU" dirty="0" smtClean="0"/>
              <a:t> </a:t>
            </a:r>
            <a:r>
              <a:rPr lang="ru-RU" dirty="0" err="1" smtClean="0"/>
              <a:t>г.А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0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Композиция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40678"/>
            <a:ext cx="7520940" cy="744196"/>
          </a:xfrm>
        </p:spPr>
        <p:txBody>
          <a:bodyPr/>
          <a:lstStyle/>
          <a:p>
            <a:r>
              <a:rPr lang="ru-RU" dirty="0" smtClean="0"/>
              <a:t>Последняя часть моей дипломной работы это композиция. Для начала покажу вам эскизы:</a:t>
            </a:r>
            <a:endParaRPr lang="ru-RU" dirty="0"/>
          </a:p>
        </p:txBody>
      </p:sp>
      <p:pic>
        <p:nvPicPr>
          <p:cNvPr id="10243" name="Picture 3" descr="C:\Users\Катя\Pictures\диплом\hMsi1v2z1Q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68" y="1683567"/>
            <a:ext cx="3880824" cy="51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Катя\Pictures\диплом\eatnir9hw0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80309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Катя\Pictures\диплом\sX-oUS6Qzg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74" y="3802732"/>
            <a:ext cx="3055269" cy="30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КОМПОЗИЦИЯ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Катя\Pictures\диплом\kJ7PbI7QFF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896321"/>
            <a:ext cx="4873470" cy="64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Катя\Pictures\диплом\HtU0fwEZIL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88" y="3645024"/>
            <a:ext cx="4505965" cy="33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Катя\Pictures\диплом\P8dz6IlDvq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908719"/>
            <a:ext cx="4824536" cy="33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5765264" cy="13956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 это работы в цвете: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5120173"/>
            <a:ext cx="4847185" cy="276957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Я передала теплоту и спокойствие  моментов </a:t>
            </a:r>
            <a:r>
              <a:rPr lang="ru-RU" sz="1800" dirty="0"/>
              <a:t> </a:t>
            </a:r>
            <a:r>
              <a:rPr lang="ru-RU" sz="1800" dirty="0" smtClean="0"/>
              <a:t>в теплом колорите и контрастном цветовом решении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композиция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Катя\Pictures\диплом\RKKHXJjuR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847185" cy="36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Катя\Pictures\диплом\7jCms3GsmT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991878" cy="532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140000">
            <a:off x="530617" y="1682793"/>
            <a:ext cx="5650992" cy="1207509"/>
          </a:xfrm>
        </p:spPr>
        <p:txBody>
          <a:bodyPr/>
          <a:lstStyle/>
          <a:p>
            <a:r>
              <a:rPr lang="ru-RU" dirty="0" smtClean="0"/>
              <a:t>На этом моя дипломная работа подходит к концу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5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2384853"/>
            <a:ext cx="2520280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268759"/>
            <a:ext cx="7200800" cy="10033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9268" y="1232725"/>
            <a:ext cx="7133416" cy="1620212"/>
          </a:xfrm>
          <a:noFill/>
        </p:spPr>
        <p:txBody>
          <a:bodyPr>
            <a:noAutofit/>
          </a:bodyPr>
          <a:lstStyle/>
          <a:p>
            <a:r>
              <a:rPr lang="ru-RU" sz="1600" dirty="0" smtClean="0"/>
              <a:t>Здравствуйте, меня зовут Полина, и это моя дипломная работа . В нее  входят мои работы по живописи (этюды и натюрморты), работы по рисунку (конструктивный рисунок и натюрморты в карандаше) и  мои работы по композиции и эскизы к ним.</a:t>
            </a:r>
          </a:p>
          <a:p>
            <a:r>
              <a:rPr lang="ru-RU" sz="1600" dirty="0" smtClean="0"/>
              <a:t>Тема моих работ по композиции- Путевые заметки художника. Обусловлен выбор этой темы тем, что  летом 2019го года я делала много зарисовок из своих поездок (Петербург, Карелия, дача) и каждая из этих поездок оставила в моей душе много  приятных эмоций. Поэтому мне захотелось запечатлеть эти моменты  на бумаге и передать всю  их теплоту.</a:t>
            </a:r>
          </a:p>
          <a:p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536" y="3861048"/>
            <a:ext cx="7200800" cy="11647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Что касается живописи и рисунка, то в моём дипломе будут представлены и мои ранние работы, поэтому вы можете сравнить их с тем, как я пишу и рисую сейчас.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ВСТУПЛЕНИЕ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Катя\Downloads\kisspng-haussmann-s-renovation-of-paris-boulevard-haussman-paris-aesthetic-5b45a7371be1e1.41911676153129144711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28" y="4601833"/>
            <a:ext cx="2267496" cy="226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Живопись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456163"/>
          </a:xfrm>
        </p:spPr>
        <p:txBody>
          <a:bodyPr/>
          <a:lstStyle/>
          <a:p>
            <a:r>
              <a:rPr lang="ru-RU" dirty="0" smtClean="0"/>
              <a:t>Сейчас вы наблюдаете работу за 2 класс (в технике гризайль)  и работы за 3 класс</a:t>
            </a:r>
            <a:endParaRPr lang="ru-RU" dirty="0"/>
          </a:p>
        </p:txBody>
      </p:sp>
      <p:pic>
        <p:nvPicPr>
          <p:cNvPr id="2050" name="Picture 2" descr="C:\Users\Катя\Pictures\диплом\DRMgckrj0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56810" y="1967887"/>
            <a:ext cx="45125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тя\Pictures\диплом\4RmSCV1Ig8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81002" y="1978715"/>
            <a:ext cx="4527512" cy="339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атя\Pictures\диплом\B0TiN0iagg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65" y="2691679"/>
            <a:ext cx="3124740" cy="416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2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Живопись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600180"/>
          </a:xfrm>
        </p:spPr>
        <p:txBody>
          <a:bodyPr/>
          <a:lstStyle/>
          <a:p>
            <a:r>
              <a:rPr lang="ru-RU" dirty="0" smtClean="0"/>
              <a:t>Здесь вы видите  уже более поздние работы:</a:t>
            </a:r>
            <a:endParaRPr lang="ru-RU" dirty="0"/>
          </a:p>
        </p:txBody>
      </p:sp>
      <p:pic>
        <p:nvPicPr>
          <p:cNvPr id="4099" name="Picture 3" descr="C:\Users\Катя\Pictures\диплом\m2SHG2889Q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9" y="1889124"/>
            <a:ext cx="5170319" cy="38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Катя\Pictures\диплом\FYtCvT2Njp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4603" y="2196074"/>
            <a:ext cx="5327915" cy="3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Живопись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Катя\Pictures\диплом\l6EQ8jQY3r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" y="1234344"/>
            <a:ext cx="419193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атя\Pictures\диплом\VVVsx7zKXX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1031" y="2016865"/>
            <a:ext cx="6260151" cy="46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Живопись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456163"/>
          </a:xfrm>
        </p:spPr>
        <p:txBody>
          <a:bodyPr/>
          <a:lstStyle/>
          <a:p>
            <a:r>
              <a:rPr lang="ru-RU" dirty="0" smtClean="0"/>
              <a:t>И последнее-этюды</a:t>
            </a:r>
            <a:endParaRPr lang="ru-RU" dirty="0"/>
          </a:p>
        </p:txBody>
      </p:sp>
      <p:pic>
        <p:nvPicPr>
          <p:cNvPr id="6146" name="Picture 2" descr="C:\Users\Катя\Pictures\диплом\N4Vq9hhMg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93" y="1606217"/>
            <a:ext cx="489654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атя\Pictures\диплом\0_663oFEd5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73781" y="2066917"/>
            <a:ext cx="5498648" cy="41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РИСУНОК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528172"/>
          </a:xfrm>
        </p:spPr>
        <p:txBody>
          <a:bodyPr/>
          <a:lstStyle/>
          <a:p>
            <a:r>
              <a:rPr lang="ru-RU" dirty="0" smtClean="0"/>
              <a:t>Перейдём к рисунку. Первая работа за 2 класс, а вторая-за третий.</a:t>
            </a:r>
            <a:endParaRPr lang="ru-RU" dirty="0"/>
          </a:p>
        </p:txBody>
      </p:sp>
      <p:pic>
        <p:nvPicPr>
          <p:cNvPr id="7170" name="Picture 2" descr="C:\Users\Катя\Pictures\диплом\GUMQccODtx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5" y="1842654"/>
            <a:ext cx="5863624" cy="43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атя\Pictures\диплом\h2N-vsgbtt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888" y="1844824"/>
            <a:ext cx="5649118" cy="43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1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РИСУНОК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377150"/>
            <a:ext cx="7520940" cy="456163"/>
          </a:xfrm>
        </p:spPr>
        <p:txBody>
          <a:bodyPr/>
          <a:lstStyle/>
          <a:p>
            <a:r>
              <a:rPr lang="ru-RU" dirty="0" smtClean="0"/>
              <a:t>Одни  из последних работ:</a:t>
            </a:r>
            <a:endParaRPr lang="ru-RU" dirty="0"/>
          </a:p>
        </p:txBody>
      </p:sp>
      <p:pic>
        <p:nvPicPr>
          <p:cNvPr id="8194" name="Picture 2" descr="C:\Users\Катя\Pictures\диплом\L01bfAfD3V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55" y="980728"/>
            <a:ext cx="4512118" cy="33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атя\Pictures\диплом\LqtwVOeXBz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63" y="2860253"/>
            <a:ext cx="5069294" cy="380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Катя\Pictures\диплом\PkzfqQQopq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95" y="3861048"/>
            <a:ext cx="4379301" cy="32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Катя\Pictures\диплом\DmQzALNu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68264"/>
            <a:ext cx="5898062" cy="44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Рисунок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384155"/>
          </a:xfrm>
        </p:spPr>
        <p:txBody>
          <a:bodyPr/>
          <a:lstStyle/>
          <a:p>
            <a:r>
              <a:rPr lang="ru-RU" dirty="0" smtClean="0"/>
              <a:t>А это конструктивный рисунок:</a:t>
            </a:r>
            <a:endParaRPr lang="ru-RU" dirty="0"/>
          </a:p>
        </p:txBody>
      </p:sp>
      <p:pic>
        <p:nvPicPr>
          <p:cNvPr id="9218" name="Picture 2" descr="C:\Users\Катя\Pictures\диплом\KHHqjuC4pg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484783"/>
            <a:ext cx="6120679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108</TotalTime>
  <Words>256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ДИПЛОМНАЯ РАБОТА «путевые заметки художника»</vt:lpstr>
      <vt:lpstr>ВСТУПЛЕНИЕ</vt:lpstr>
      <vt:lpstr>Живопись</vt:lpstr>
      <vt:lpstr>Живопись</vt:lpstr>
      <vt:lpstr>Живопись</vt:lpstr>
      <vt:lpstr>Живопись</vt:lpstr>
      <vt:lpstr>РИСУНОК</vt:lpstr>
      <vt:lpstr>РИСУНОК</vt:lpstr>
      <vt:lpstr>Рисунок</vt:lpstr>
      <vt:lpstr>Композиция</vt:lpstr>
      <vt:lpstr>КОМПОЗИЦИЯ</vt:lpstr>
      <vt:lpstr>композиция</vt:lpstr>
      <vt:lpstr>На этом моя дипломная работа подходит к концу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ДИПЛОМНАЯ РАБОТА</dc:title>
  <dc:creator>Катя</dc:creator>
  <cp:lastModifiedBy>Пользователь Windows</cp:lastModifiedBy>
  <cp:revision>11</cp:revision>
  <dcterms:created xsi:type="dcterms:W3CDTF">2020-05-24T13:28:21Z</dcterms:created>
  <dcterms:modified xsi:type="dcterms:W3CDTF">2020-05-25T04:11:40Z</dcterms:modified>
</cp:coreProperties>
</file>