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1" r:id="rId17"/>
    <p:sldId id="312" r:id="rId18"/>
    <p:sldId id="313" r:id="rId19"/>
    <p:sldId id="314" r:id="rId20"/>
    <p:sldId id="315" r:id="rId21"/>
    <p:sldId id="331" r:id="rId22"/>
    <p:sldId id="344" r:id="rId23"/>
    <p:sldId id="335" r:id="rId24"/>
    <p:sldId id="337" r:id="rId25"/>
    <p:sldId id="334" r:id="rId26"/>
    <p:sldId id="272" r:id="rId27"/>
    <p:sldId id="273" r:id="rId28"/>
    <p:sldId id="274" r:id="rId29"/>
    <p:sldId id="345" r:id="rId30"/>
    <p:sldId id="275" r:id="rId31"/>
    <p:sldId id="282" r:id="rId32"/>
    <p:sldId id="283" r:id="rId33"/>
    <p:sldId id="284" r:id="rId34"/>
    <p:sldId id="285" r:id="rId35"/>
    <p:sldId id="317" r:id="rId36"/>
    <p:sldId id="339" r:id="rId37"/>
    <p:sldId id="340" r:id="rId38"/>
    <p:sldId id="341" r:id="rId39"/>
    <p:sldId id="342" r:id="rId40"/>
    <p:sldId id="326" r:id="rId41"/>
    <p:sldId id="327" r:id="rId42"/>
    <p:sldId id="319" r:id="rId43"/>
    <p:sldId id="320" r:id="rId44"/>
    <p:sldId id="293" r:id="rId45"/>
    <p:sldId id="322" r:id="rId46"/>
    <p:sldId id="323" r:id="rId47"/>
    <p:sldId id="310" r:id="rId48"/>
    <p:sldId id="30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3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3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3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3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3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3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3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3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3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3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3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3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3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3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3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3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3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3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3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3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3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3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3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3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3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3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3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3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3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1E4BE-C465-774F-AE67-4B81A83F98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76119" y="744345"/>
            <a:ext cx="9498446" cy="2356655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chemeClr val="tx1"/>
                </a:solidFill>
              </a:rPr>
              <a:t>Вашему вниманию представляется дипломная композиция ученицы 7 «А» класса МБУДО «ДХШ» Михалиной Елизаветы Евгеньевны</a:t>
            </a:r>
            <a:r>
              <a:rPr lang="en-US">
                <a:solidFill>
                  <a:schemeClr val="tx1"/>
                </a:solidFill>
              </a:rPr>
              <a:t> 13 лет</a:t>
            </a:r>
            <a:r>
              <a:rPr lang="ru-RU">
                <a:solidFill>
                  <a:schemeClr val="tx1"/>
                </a:solidFill>
              </a:rPr>
              <a:t> на тему: «Мир цветов»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Преподаватель: Гузенина О. И.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4D50F-F35E-7D4E-8B57-D2CF2A9B6869}"/>
              </a:ext>
            </a:extLst>
          </p:cNvPr>
          <p:cNvSpPr txBox="1"/>
          <p:nvPr/>
        </p:nvSpPr>
        <p:spPr>
          <a:xfrm rot="9770027">
            <a:off x="1243199" y="-2653393"/>
            <a:ext cx="816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618CC5B-FA1A-2340-B977-8C2FC0D2D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21" y="3429000"/>
            <a:ext cx="2923652" cy="3012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1F60E1-E0A2-7D4C-8F62-25186234ABD4}"/>
              </a:ext>
            </a:extLst>
          </p:cNvPr>
          <p:cNvSpPr txBox="1"/>
          <p:nvPr/>
        </p:nvSpPr>
        <p:spPr>
          <a:xfrm>
            <a:off x="3080163" y="1600200"/>
            <a:ext cx="4128531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8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727E1-30B7-FF49-8824-C3B258E1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0" y="3117274"/>
            <a:ext cx="8596668" cy="92774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“Мальвы”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0352B0AB-F758-0844-985C-5A58DB72A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90" y="410793"/>
            <a:ext cx="4223862" cy="603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4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89174-A7E2-CE49-9037-AC1DC412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929" y="3429000"/>
            <a:ext cx="8596668" cy="87207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“Яркие тюльпаны”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94B910DA-6730-AB47-886E-B39FFD4A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00" y="135031"/>
            <a:ext cx="4451725" cy="658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9D401-9325-4442-9DB2-8FD1F01E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54" y="5511167"/>
            <a:ext cx="8596668" cy="111368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“Перед обедом”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9305AFA-558A-A042-9B59-3A56C92E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11" y="233145"/>
            <a:ext cx="757511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FF9A6-BB79-2040-B9F6-468A2D85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458" y="2899989"/>
            <a:ext cx="8596668" cy="105802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“Плоды осени”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A1D1721-42B0-9940-9561-5CA566AA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38" y="351637"/>
            <a:ext cx="4357640" cy="615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7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F417C-95B9-E748-B1E9-FB32D6F9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907" y="2784026"/>
            <a:ext cx="8596668" cy="1289946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“Утреннее солнце”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F393184-174C-1B46-B2C0-C06749132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59" y="378245"/>
            <a:ext cx="4431848" cy="61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97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429C026-4308-7D47-AB54-E87E8D3A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744" y="5876567"/>
            <a:ext cx="8596668" cy="84268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“Любимый уголок”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3AAB529-9E24-9346-B66F-3CDE8AE19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49" y="560093"/>
            <a:ext cx="7743415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04EED-F7AE-F34E-8EF0-33065E37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740" y="3221562"/>
            <a:ext cx="8596668" cy="109844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“Цветы засыпают”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733280D5-F6BF-8C4B-994C-3D6EB71D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70" y="120402"/>
            <a:ext cx="4570502" cy="66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34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5C6C8-3AD1-B743-AE4B-FD99E427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429000"/>
            <a:ext cx="8596668" cy="834964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«В художке»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703AD35-7E8F-8246-A37D-3E5419CE5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38" y="331105"/>
            <a:ext cx="4377020" cy="619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25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86EBD-7FF0-414A-AD29-CB102CC8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453" y="3429000"/>
            <a:ext cx="8596668" cy="85351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“Утренний свет”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5346F273-FD75-8D49-B5C5-32E63AC4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4" y="316584"/>
            <a:ext cx="4367758" cy="61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DC264-DAD8-F847-B5DC-E25E6C7B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339" y="3429000"/>
            <a:ext cx="8596668" cy="96485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“За столом”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6CD27DAE-C74E-6541-8C11-209482E6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25" y="433828"/>
            <a:ext cx="4374434" cy="59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32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14A1E-20C5-4840-9C54-33B64D56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82" y="964872"/>
            <a:ext cx="8596668" cy="4527448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chemeClr val="tx1"/>
                </a:solidFill>
              </a:rPr>
              <a:t>Я выбрала эту тему, потому что очень люблю природу и считаю, что растения и цветы-это самое красивое творение природы. Цветы очень нежные, изящные и когда я смотрю на них, хочется взять холст и краски, чтобы запечатлеть эту красоту.</a:t>
            </a:r>
          </a:p>
        </p:txBody>
      </p:sp>
    </p:spTree>
    <p:extLst>
      <p:ext uri="{BB962C8B-B14F-4D97-AF65-F5344CB8AC3E}">
        <p14:creationId xmlns:p14="http://schemas.microsoft.com/office/powerpoint/2010/main" val="101810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58C01-61D0-454F-AB83-D9FC1238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016" y="3132117"/>
            <a:ext cx="8596668" cy="94629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“В кругу семьи”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51264DF-1257-E54B-B37F-902CF375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40" y="383955"/>
            <a:ext cx="4511177" cy="60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7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1A20-7836-EA44-BEEB-8C315B03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672" y="2515709"/>
            <a:ext cx="8596668" cy="182658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</a:t>
            </a:r>
            <a:r>
              <a:rPr lang="ru-RU">
                <a:solidFill>
                  <a:schemeClr val="tx1"/>
                </a:solidFill>
              </a:rPr>
              <a:t>Горшок с цветком“</a:t>
            </a:r>
            <a:r>
              <a:rPr lang="en-US">
                <a:solidFill>
                  <a:schemeClr val="tx1"/>
                </a:solidFill>
              </a:rPr>
              <a:t>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505B56E-E002-9640-A83C-E77ED9AC3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17" y="469197"/>
            <a:ext cx="4343755" cy="59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5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19CB7-9752-E74A-8E63-818C4ED3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52" y="5726675"/>
            <a:ext cx="8596668" cy="860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“Цветок”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7E7119-EECF-AC4D-BAD3-CF5F17CAA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55" y="270925"/>
            <a:ext cx="743988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9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A494F-6A79-AE42-8F5F-F859F68F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436" y="5488626"/>
            <a:ext cx="8596668" cy="1098449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“Кактусы”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3E1C3D7A-1167-B840-B178-0F6A5E676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1" y="270925"/>
            <a:ext cx="795003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D2415-CAA2-184D-8C48-7DA48A09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490" y="5571415"/>
            <a:ext cx="8596668" cy="120865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“Цветы”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527B63D9-F069-594F-AFA0-6F4F883C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73" y="589780"/>
            <a:ext cx="72723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C4752-FD5E-E24D-A83D-969CCB7A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459" y="2515708"/>
            <a:ext cx="8596668" cy="182658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“Одуванчики”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3C171E9-A92A-8A42-A3ED-34670DE1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91" y="355904"/>
            <a:ext cx="4594681" cy="61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22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145A4-C276-C74A-9D1D-41CDE0C1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241" y="3228604"/>
            <a:ext cx="8596668" cy="884099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«Урожай»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9B11A5F-5244-3340-AF38-8CA27141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99" y="1046375"/>
            <a:ext cx="6564462" cy="476140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46C7E3B-1595-C843-BE3A-F176829F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99" y="162276"/>
            <a:ext cx="8596668" cy="884099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Живопись</a:t>
            </a:r>
          </a:p>
        </p:txBody>
      </p:sp>
    </p:spTree>
    <p:extLst>
      <p:ext uri="{BB962C8B-B14F-4D97-AF65-F5344CB8AC3E}">
        <p14:creationId xmlns:p14="http://schemas.microsoft.com/office/powerpoint/2010/main" val="65356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D2BD6-D170-6E4F-A566-03341054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375" y="3243447"/>
            <a:ext cx="8596668" cy="995008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«Фрукты»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62AFF0D-A312-1544-AF54-716C2325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5" y="719666"/>
            <a:ext cx="585600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82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F6EA4-4E86-4E41-8DB8-3C9A7FB6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679" y="3429000"/>
            <a:ext cx="8596668" cy="75008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«Посуда»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3655298-0C35-E947-8957-516816E17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58" y="617613"/>
            <a:ext cx="6669449" cy="49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2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657DE-DAD6-8C4B-B590-6245BAF0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244" y="5432962"/>
            <a:ext cx="8596668" cy="1098448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«Самовар»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8596198-C479-CB44-8C0B-7CADEB7D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2" y="326590"/>
            <a:ext cx="8009096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AA988-8E79-CE4A-8F04-1A5757E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08" y="-985231"/>
            <a:ext cx="6762598" cy="2198791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Дипломная композиция «Мир цветов»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20BBFB6-2690-2749-B562-12C6E317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176" y="3937437"/>
            <a:ext cx="5435754" cy="8904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“Холодное утро”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BC41ECBC-D2CB-2A4A-8700-991096E6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9" y="1213560"/>
            <a:ext cx="38494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8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3E31F-7053-1D47-8CEE-AB6E66C8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4" y="3191494"/>
            <a:ext cx="9824905" cy="983366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«Пикник»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7E0C841-CF39-3C4B-B45E-BD8567F2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0" y="719666"/>
            <a:ext cx="7458828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24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0238C-4E70-6545-A7C1-84288EF2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539" y="2998799"/>
            <a:ext cx="8596668" cy="86040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«Рассвет»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89F4BF0-7C7F-F84E-9C75-A1A4DC796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58" y="265339"/>
            <a:ext cx="4746678" cy="63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18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CBCCA-1693-0542-81E7-344E5F4A7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198" y="3284270"/>
            <a:ext cx="8596668" cy="89511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«Ночь»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01E0E-4CDD-EE45-BC3E-32B471BD3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182700"/>
            <a:ext cx="4870668" cy="64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57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AFE47-87FC-9749-8B33-034C47C0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362" y="2998799"/>
            <a:ext cx="8596668" cy="86040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«Дождливый вечер»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EDFD480-4069-C64C-AF11-1BF292F2E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52" y="719666"/>
            <a:ext cx="406501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23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8A89E-7DE9-D94B-993E-ED0C95B2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86" y="77076"/>
            <a:ext cx="8596668" cy="86040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Рисунок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FBA6542-C350-3B47-99A1-5036A34C6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15" y="1109326"/>
            <a:ext cx="7201297" cy="531077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12EFA20-53C5-3549-A0E8-97EB2E42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666" y="3429000"/>
            <a:ext cx="8596668" cy="86040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«Прялка» </a:t>
            </a:r>
          </a:p>
        </p:txBody>
      </p:sp>
    </p:spTree>
    <p:extLst>
      <p:ext uri="{BB962C8B-B14F-4D97-AF65-F5344CB8AC3E}">
        <p14:creationId xmlns:p14="http://schemas.microsoft.com/office/powerpoint/2010/main" val="1632774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E1BDA-3E2B-984B-9115-F83D1C09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929" y="3187781"/>
            <a:ext cx="8596668" cy="109844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“Композиция”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6D0285A4-7A59-FB44-A8C5-DC333D20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2" y="174758"/>
            <a:ext cx="4624048" cy="65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7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1A080-AB77-B249-AA3E-DC2A4EAD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77" y="5893700"/>
            <a:ext cx="8596668" cy="86040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«Натюрморт»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863ADC0-CC42-0143-9822-B4C3D428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77" y="475033"/>
            <a:ext cx="7493901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22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A9183-8C09-F449-AAA8-FC82CFC8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5322332"/>
            <a:ext cx="8596668" cy="1098448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«Сковорода»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C93BCD4-71BB-DE41-A6BD-B7D8AB01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437220"/>
            <a:ext cx="66103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9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08059-D7AA-C84C-8B49-82C32341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5502870"/>
            <a:ext cx="8596668" cy="1098448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«Цветы»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A2A9AC0-C1A7-2544-9649-9459D68B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404228"/>
            <a:ext cx="795635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59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116AF-68ED-E543-A5D8-5782A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5154909"/>
            <a:ext cx="8596668" cy="1265169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«Осенний урожай»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6BECF27-2BF3-4149-B0A0-C22F74F54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85" y="368826"/>
            <a:ext cx="771145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66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1F62F-1386-174C-9382-1132FD7F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806" y="2955842"/>
            <a:ext cx="8596668" cy="946315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«Весёлое настроение»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DAF20781-59C5-DD44-A860-D1E108A0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2" y="588656"/>
            <a:ext cx="4399684" cy="60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03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915F5-E554-0B46-8F16-E12279CE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120" y="3206337"/>
            <a:ext cx="8596668" cy="109844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“В моей комнате”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695FBE8A-0064-0E43-8760-04AD974C3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337" y="373533"/>
            <a:ext cx="4349000" cy="61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5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9326B2F-9405-E14D-932E-DD367C9E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63" y="960884"/>
            <a:ext cx="80013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3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FB7B6BB-68CB-184D-8A2C-E7AD8D9E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9" y="1470152"/>
            <a:ext cx="8128000" cy="45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3E066E4-217E-5143-B6E6-9EE7D4E5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719666"/>
            <a:ext cx="7368036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62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7156181-D40C-674F-BE2C-74B5CA594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63" y="441339"/>
            <a:ext cx="7204730" cy="54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27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F1429F8-24CA-C744-8D8A-92681988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03" y="380084"/>
            <a:ext cx="4298787" cy="609783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F6320D2-4AAA-9040-B844-AC74412F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825" y="849552"/>
            <a:ext cx="401517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F365931-8075-4D43-8A63-C47BB256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53" y="276769"/>
            <a:ext cx="4375360" cy="630446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3236C51-1478-6446-B53B-C73FD269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72" y="276769"/>
            <a:ext cx="4375359" cy="59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79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8A5B248-458E-E94E-B3ED-9CB67856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78" y="292896"/>
            <a:ext cx="4778773" cy="637010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5AF15578-CE93-B349-A2E6-6B806418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887" y="416197"/>
            <a:ext cx="4520335" cy="60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80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6BEE8A9-0024-AE40-B6BD-2D2EE03DF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29871"/>
            <a:ext cx="12425108" cy="19608031"/>
          </a:xfrm>
        </p:spPr>
        <p:txBody>
          <a:bodyPr>
            <a:noAutofit/>
          </a:bodyPr>
          <a:lstStyle/>
          <a:p>
            <a:r>
              <a:rPr lang="ru-RU" sz="4400">
                <a:solidFill>
                  <a:schemeClr val="tx1"/>
                </a:solidFill>
              </a:rPr>
              <a:t>Я хочу поблагодарить своих учителей за то, что на протяжении семи лет они были рядом со мной, проявляли терпение, делились своим талантом и мастерством, открыли мне дорогу в мир искусства и красоты, научили тому, что я умею сейчас, я очень благодарна им за это. Желаю им здоровья, творческих успехов в их нелёгком труде, благодарных и талантливых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209054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D706A-5F96-D447-BDA5-22950F1F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098717"/>
            <a:ext cx="8596668" cy="94260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“Одуванчики”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893329C4-27BB-D94A-8489-285E888A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29" y="330742"/>
            <a:ext cx="4318289" cy="61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4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D8581-25B7-444C-9400-039703AD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428999"/>
            <a:ext cx="8596668" cy="75890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“Сирень”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E7C77235-4A59-5D49-A35B-5471D736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2" y="316057"/>
            <a:ext cx="4443349" cy="62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A55EC-C535-C843-AA0C-4029F875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774" y="2651403"/>
            <a:ext cx="8596668" cy="126744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“Цветы садовые”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6D929B5A-BB9F-3D44-93D2-08AFB1DA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97" y="397260"/>
            <a:ext cx="4318349" cy="60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1B749-1876-194E-858C-28F09391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44" y="5677890"/>
            <a:ext cx="8596668" cy="88683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“Полевые цветы” 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7D4DA753-0B06-4E41-9179-0090B49A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73" y="500715"/>
            <a:ext cx="6454578" cy="48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EDC75-E6E6-9143-AB18-FE470FBC4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683" y="3050336"/>
            <a:ext cx="8596668" cy="1035380"/>
          </a:xfrm>
        </p:spPr>
        <p:txBody>
          <a:bodyPr/>
          <a:lstStyle/>
          <a:p>
            <a:r>
              <a:rPr lang="ru-RU">
                <a:solidFill>
                  <a:schemeClr val="tx1"/>
                </a:solidFill>
              </a:rPr>
              <a:t>«На поляне» 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B0960413-66C3-AD44-BE5F-C262F8934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50" y="682556"/>
            <a:ext cx="6578260" cy="47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6027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48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Аспект</vt:lpstr>
      <vt:lpstr>Вашему вниманию представляется дипломная композиция ученицы 7 «А» класса МБУДО «ДХШ» Михалиной Елизаветы Евгеньевны 13 лет на тему: «Мир цветов»  Преподаватель: Гузенина О. И.</vt:lpstr>
      <vt:lpstr>Я выбрала эту тему, потому что очень люблю природу и считаю, что растения и цветы-это самое красивое творение природы. Цветы очень нежные, изящные и когда я смотрю на них, хочется взять холст и краски, чтобы запечатлеть эту красоту.</vt:lpstr>
      <vt:lpstr>Дипломная композиция «Мир цветов» </vt:lpstr>
      <vt:lpstr>«Весёлое настроение»</vt:lpstr>
      <vt:lpstr>“Одуванчики”</vt:lpstr>
      <vt:lpstr>“Сирень” </vt:lpstr>
      <vt:lpstr>“Цветы садовые” </vt:lpstr>
      <vt:lpstr>“Полевые цветы” </vt:lpstr>
      <vt:lpstr>«На поляне» </vt:lpstr>
      <vt:lpstr>“Мальвы” </vt:lpstr>
      <vt:lpstr>“Яркие тюльпаны” </vt:lpstr>
      <vt:lpstr>“Перед обедом” </vt:lpstr>
      <vt:lpstr>“Плоды осени” </vt:lpstr>
      <vt:lpstr>“Утреннее солнце” </vt:lpstr>
      <vt:lpstr>“Любимый уголок” </vt:lpstr>
      <vt:lpstr>“Цветы засыпают” </vt:lpstr>
      <vt:lpstr>«В художке» </vt:lpstr>
      <vt:lpstr>“Утренний свет” </vt:lpstr>
      <vt:lpstr>“За столом” </vt:lpstr>
      <vt:lpstr>“В кругу семьи” </vt:lpstr>
      <vt:lpstr>“Горшок с цветком“ </vt:lpstr>
      <vt:lpstr>“Цветок” </vt:lpstr>
      <vt:lpstr>“Кактусы” </vt:lpstr>
      <vt:lpstr>“Цветы” </vt:lpstr>
      <vt:lpstr>“Одуванчики”</vt:lpstr>
      <vt:lpstr>«Урожай» </vt:lpstr>
      <vt:lpstr>«Фрукты» </vt:lpstr>
      <vt:lpstr>«Посуда» </vt:lpstr>
      <vt:lpstr>«Самовар» </vt:lpstr>
      <vt:lpstr>«Пикник» </vt:lpstr>
      <vt:lpstr>«Рассвет» </vt:lpstr>
      <vt:lpstr>«Ночь» </vt:lpstr>
      <vt:lpstr>«Дождливый вечер» </vt:lpstr>
      <vt:lpstr>Рисунок</vt:lpstr>
      <vt:lpstr>“Композиция” </vt:lpstr>
      <vt:lpstr>«Натюрморт» </vt:lpstr>
      <vt:lpstr>«Сковорода» </vt:lpstr>
      <vt:lpstr>«Цветы» </vt:lpstr>
      <vt:lpstr>«Осенний урожай» </vt:lpstr>
      <vt:lpstr>“В моей комнате”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Вашему вниманию представляется дипломная композиция ученицы 7 «А» класса МБУДО «ДХШ» Михалиной Елизаветы Евгеньевны на тему: «Растения»</dc:title>
  <dc:creator>Елизавета Михалина</dc:creator>
  <cp:lastModifiedBy>Елизавета Михалина</cp:lastModifiedBy>
  <cp:revision>7</cp:revision>
  <dcterms:created xsi:type="dcterms:W3CDTF">2020-05-15T11:56:19Z</dcterms:created>
  <dcterms:modified xsi:type="dcterms:W3CDTF">2020-05-22T04:40:19Z</dcterms:modified>
</cp:coreProperties>
</file>