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01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Представляю выпускные работы </a:t>
            </a:r>
            <a:br>
              <a:rPr lang="ru-RU" dirty="0" smtClean="0"/>
            </a:br>
            <a:r>
              <a:rPr lang="ru-RU" dirty="0" smtClean="0"/>
              <a:t> ученицы 5Е класса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МБУДО «ДХШ»</a:t>
            </a:r>
            <a:br>
              <a:rPr lang="ru-RU" dirty="0" smtClean="0"/>
            </a:br>
            <a:r>
              <a:rPr lang="ru-RU" dirty="0" smtClean="0"/>
              <a:t>Мамедовой </a:t>
            </a:r>
            <a:r>
              <a:rPr lang="ru-RU" dirty="0" err="1" smtClean="0"/>
              <a:t>Сабины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тему:</a:t>
            </a:r>
            <a:r>
              <a:rPr lang="ru-RU" dirty="0" smtClean="0"/>
              <a:t> «Мастер и Маргарита»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Vy6rB52tlQ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60" cy="3691910"/>
          </a:xfrm>
        </p:spPr>
      </p:pic>
      <p:pic>
        <p:nvPicPr>
          <p:cNvPr id="6" name="Содержимое 5" descr="Gq8nO974oi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051309"/>
            <a:ext cx="5072066" cy="38066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40378"/>
          </a:xfrm>
        </p:spPr>
        <p:txBody>
          <a:bodyPr>
            <a:normAutofit/>
          </a:bodyPr>
          <a:lstStyle/>
          <a:p>
            <a:r>
              <a:rPr lang="ru-RU" dirty="0" smtClean="0"/>
              <a:t>Я выбрала данную тему потому что была очень впечатлена от произведения Михаила Афанасьевича Булгакова. Во время чтения данного произведения в моем воображении всплывали яркие образы главных героев и сцены из книги. В своей </a:t>
            </a:r>
            <a:r>
              <a:rPr lang="ru-RU" dirty="0" err="1" smtClean="0"/>
              <a:t>дипломно</a:t>
            </a:r>
            <a:r>
              <a:rPr lang="ru-RU" dirty="0" smtClean="0"/>
              <a:t>	</a:t>
            </a:r>
            <a:r>
              <a:rPr lang="ru-RU" dirty="0" err="1" smtClean="0"/>
              <a:t>й</a:t>
            </a:r>
            <a:r>
              <a:rPr lang="ru-RU" dirty="0" smtClean="0"/>
              <a:t> работе я хотела бы поделиться со всеми этим волшебным миром , показать как я его вижу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071834" cy="5154626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Первой работой, которую я сделала был полет Маргариты на метле. Очень завораживающее зрелище.</a:t>
            </a:r>
            <a:endParaRPr lang="ru-RU" dirty="0"/>
          </a:p>
        </p:txBody>
      </p:sp>
      <p:pic>
        <p:nvPicPr>
          <p:cNvPr id="5" name="Содержимое 4" descr="SJUD176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37356" y="-24"/>
            <a:ext cx="5143518" cy="685802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071834" cy="4583122"/>
          </a:xfrm>
        </p:spPr>
        <p:txBody>
          <a:bodyPr>
            <a:normAutofit/>
          </a:bodyPr>
          <a:lstStyle/>
          <a:p>
            <a:r>
              <a:rPr lang="ru-RU" dirty="0" smtClean="0"/>
              <a:t>Второй работой стало таинственное знакомство Мастера и Маргариты. </a:t>
            </a:r>
            <a:endParaRPr lang="ru-RU" dirty="0"/>
          </a:p>
        </p:txBody>
      </p:sp>
      <p:pic>
        <p:nvPicPr>
          <p:cNvPr id="4" name="Содержимое 3" descr="cP9zSRDRd6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83785" y="0"/>
            <a:ext cx="514350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2643206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Третья работа посвящена прекрасному коту Бегемоту. Этот персонаж заслужил отдельное внимание.</a:t>
            </a:r>
            <a:endParaRPr lang="ru-RU" dirty="0"/>
          </a:p>
        </p:txBody>
      </p:sp>
      <p:pic>
        <p:nvPicPr>
          <p:cNvPr id="4" name="Содержимое 3" descr="bNOCFF8-ks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90835" y="0"/>
            <a:ext cx="5612687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4725998"/>
          </a:xfrm>
        </p:spPr>
        <p:txBody>
          <a:bodyPr>
            <a:normAutofit/>
          </a:bodyPr>
          <a:lstStyle/>
          <a:p>
            <a:r>
              <a:rPr lang="ru-RU" dirty="0" smtClean="0"/>
              <a:t>И конечно же </a:t>
            </a:r>
            <a:r>
              <a:rPr lang="ru-RU" dirty="0" err="1" smtClean="0"/>
              <a:t>Воланд</a:t>
            </a:r>
            <a:r>
              <a:rPr lang="ru-RU" dirty="0" smtClean="0"/>
              <a:t> со своей знаменитой тростью.</a:t>
            </a:r>
            <a:br>
              <a:rPr lang="ru-RU" dirty="0" smtClean="0"/>
            </a:br>
            <a:r>
              <a:rPr lang="ru-RU" dirty="0" smtClean="0"/>
              <a:t>Самый мистический персонаж данного произведения.</a:t>
            </a:r>
            <a:endParaRPr lang="ru-RU" dirty="0"/>
          </a:p>
        </p:txBody>
      </p:sp>
      <p:pic>
        <p:nvPicPr>
          <p:cNvPr id="4" name="Содержимое 3" descr="BRVV2063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9" y="0"/>
            <a:ext cx="4786346" cy="68027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00354" cy="3654428"/>
          </a:xfrm>
        </p:spPr>
        <p:txBody>
          <a:bodyPr>
            <a:normAutofit/>
          </a:bodyPr>
          <a:lstStyle/>
          <a:p>
            <a:r>
              <a:rPr lang="ru-RU" dirty="0" smtClean="0"/>
              <a:t>Так же представляю учебные работы</a:t>
            </a:r>
            <a:endParaRPr lang="ru-RU" dirty="0"/>
          </a:p>
        </p:txBody>
      </p:sp>
      <p:pic>
        <p:nvPicPr>
          <p:cNvPr id="4" name="Содержимое 3" descr="LdVo8xNJz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96904" y="0"/>
            <a:ext cx="51435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Натюрморты</a:t>
            </a:r>
            <a:endParaRPr lang="ru-RU" dirty="0"/>
          </a:p>
        </p:txBody>
      </p:sp>
      <p:pic>
        <p:nvPicPr>
          <p:cNvPr id="5" name="Содержимое 4" descr="wfmF0ve7NX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4286262" cy="5715016"/>
          </a:xfrm>
        </p:spPr>
      </p:pic>
      <p:pic>
        <p:nvPicPr>
          <p:cNvPr id="6" name="Содержимое 5" descr="VELPoYOBJOk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29124" y="1047752"/>
            <a:ext cx="4357686" cy="58102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X7x9FOMSh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500042"/>
            <a:ext cx="4232684" cy="5643578"/>
          </a:xfrm>
        </p:spPr>
      </p:pic>
      <p:pic>
        <p:nvPicPr>
          <p:cNvPr id="7" name="Содержимое 6" descr="xf3cKkUpMc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2844" y="500042"/>
            <a:ext cx="4232684" cy="56435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</TotalTime>
  <Words>92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Представляю выпускные работы   ученицы 5Е класса  МБУДО «ДХШ» Мамедовой Сабины На тему: «Мастер и Маргарита»  </vt:lpstr>
      <vt:lpstr>Я выбрала данную тему потому что была очень впечатлена от произведения Михаила Афанасьевича Булгакова. Во время чтения данного произведения в моем воображении всплывали яркие образы главных героев и сцены из книги. В своей дипломно й работе я хотела бы поделиться со всеми этим волшебным миром , показать как я его вижу</vt:lpstr>
      <vt:lpstr>Первой работой, которую я сделала был полет Маргариты на метле. Очень завораживающее зрелище.</vt:lpstr>
      <vt:lpstr>Второй работой стало таинственное знакомство Мастера и Маргариты. </vt:lpstr>
      <vt:lpstr>Третья работа посвящена прекрасному коту Бегемоту. Этот персонаж заслужил отдельное внимание.</vt:lpstr>
      <vt:lpstr>И конечно же Воланд со своей знаменитой тростью. Самый мистический персонаж данного произведения.</vt:lpstr>
      <vt:lpstr>Так же представляю учебные работы</vt:lpstr>
      <vt:lpstr>Натюрморты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сабина</dc:creator>
  <cp:lastModifiedBy>сабина</cp:lastModifiedBy>
  <cp:revision>12</cp:revision>
  <dcterms:created xsi:type="dcterms:W3CDTF">2020-05-27T12:36:21Z</dcterms:created>
  <dcterms:modified xsi:type="dcterms:W3CDTF">2020-05-27T15:41:04Z</dcterms:modified>
</cp:coreProperties>
</file>