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70" r:id="rId8"/>
    <p:sldId id="260" r:id="rId9"/>
    <p:sldId id="261" r:id="rId10"/>
    <p:sldId id="262" r:id="rId11"/>
    <p:sldId id="267" r:id="rId12"/>
    <p:sldId id="263" r:id="rId13"/>
    <p:sldId id="268" r:id="rId14"/>
    <p:sldId id="264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3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BCFB-87B9-41DE-8573-5F18BE4D97F8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9518-8EA3-4F37-ACD5-AF4BD65A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8253-DA82-428F-BDBF-1E5DC2E5AF64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8840-187D-48A1-93D6-AE44530D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1154-456E-4406-BCD9-5CC04F244ED9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DD31-CC15-465F-AB15-7169468CD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8071-C47F-40DD-9DE6-C8A3C730753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8DCC-CEB4-4041-A112-1CB2EF718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E7A6-997F-4019-A706-E6EBC19C9F9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67B-3A61-4F32-B067-24C2B942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FE2F-3FAF-443C-B72D-A04088CDE65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6EC8-CC9A-4A7E-AC89-D69328BF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AAEB-2D2C-4530-B9CE-AEEA594847A4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C28F-5BDD-44BA-80EF-DDB0F2BC4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D779-D1C2-4763-BAFD-0AE898A49F93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2676-9C1C-46E5-91AF-F9CB191C9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1B71-6831-48F4-9D34-52B32887F818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9A9C-3D39-4AB9-9990-4F906DA63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1610-947A-403C-8FCF-9CB758BF7BA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68D8-B5A7-4A8E-B247-2FAD054A8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98A5-1535-43EA-864F-BA893E44DD8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CC8B-40D9-4C6C-9F92-2A644A6E1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4D6471-BE70-47B1-8C25-CD1D5EDFDA9D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3744D-D353-421C-8E3F-CE17C9CB8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2814638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Дипломная работа: «Друзья»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7129463" cy="218598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Выполнила: Мажиева А.В.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МБУДО «ДХШ» г. Саратов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Волохова С.А.</a:t>
            </a:r>
          </a:p>
          <a:p>
            <a:pPr algn="r" eaLnBrk="1" hangingPunct="1">
              <a:lnSpc>
                <a:spcPct val="80000"/>
              </a:lnSpc>
            </a:pPr>
            <a:endParaRPr 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940425" y="5589588"/>
            <a:ext cx="1800225" cy="7064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«Гитарист»</a:t>
            </a:r>
          </a:p>
        </p:txBody>
      </p:sp>
      <p:pic>
        <p:nvPicPr>
          <p:cNvPr id="21508" name="Picture 4" descr="1CkVfNtiE2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IMG_0601"/>
          <p:cNvPicPr>
            <a:picLocks noChangeAspect="1" noChangeArrowheads="1"/>
          </p:cNvPicPr>
          <p:nvPr/>
        </p:nvPicPr>
        <p:blipFill>
          <a:blip r:embed="rId2"/>
          <a:srcRect l="6851" t="6424" r="8044" b="4790"/>
          <a:stretch>
            <a:fillRect/>
          </a:stretch>
        </p:blipFill>
        <p:spPr bwMode="auto">
          <a:xfrm>
            <a:off x="327660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/>
          </p:cNvSpPr>
          <p:nvPr/>
        </p:nvSpPr>
        <p:spPr bwMode="auto">
          <a:xfrm>
            <a:off x="900113" y="5876925"/>
            <a:ext cx="216058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«Два друга»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3959225" cy="5492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Итоговый рисунок</a:t>
            </a:r>
          </a:p>
        </p:txBody>
      </p:sp>
      <p:pic>
        <p:nvPicPr>
          <p:cNvPr id="23554" name="Содержимое 3" descr="IMG_06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12" t="7304" r="2048" b="781"/>
          <a:stretch>
            <a:fillRect/>
          </a:stretch>
        </p:blipFill>
        <p:spPr>
          <a:xfrm>
            <a:off x="611188" y="620713"/>
            <a:ext cx="7848600" cy="59991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IMG_0606.JPG"/>
          <p:cNvPicPr>
            <a:picLocks noChangeAspect="1"/>
          </p:cNvPicPr>
          <p:nvPr/>
        </p:nvPicPr>
        <p:blipFill>
          <a:blip r:embed="rId2"/>
          <a:srcRect l="6905" t="7173" r="8255" b="3804"/>
          <a:stretch>
            <a:fillRect/>
          </a:stretch>
        </p:blipFill>
        <p:spPr bwMode="auto">
          <a:xfrm>
            <a:off x="3419475" y="0"/>
            <a:ext cx="4918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2630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«Натюрморт с птицей»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092950" y="115888"/>
            <a:ext cx="19431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Итоговая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живопись</a:t>
            </a:r>
          </a:p>
        </p:txBody>
      </p:sp>
      <p:pic>
        <p:nvPicPr>
          <p:cNvPr id="25602" name="Содержимое 3" descr="IMG_06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5927" t="15697" r="5682" b="18695"/>
          <a:stretch>
            <a:fillRect/>
          </a:stretch>
        </p:blipFill>
        <p:spPr>
          <a:xfrm>
            <a:off x="0" y="-19050"/>
            <a:ext cx="6948488" cy="6877050"/>
          </a:xfrm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164388" y="5949950"/>
            <a:ext cx="1585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«Натюрморт </a:t>
            </a:r>
          </a:p>
          <a:p>
            <a:r>
              <a:rPr lang="ru-RU"/>
              <a:t>с яблоками»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IMG_0608.JPG"/>
          <p:cNvPicPr>
            <a:picLocks noChangeAspect="1"/>
          </p:cNvPicPr>
          <p:nvPr/>
        </p:nvPicPr>
        <p:blipFill>
          <a:blip r:embed="rId2"/>
          <a:srcRect l="6972" t="3755" r="7816" b="4370"/>
          <a:stretch>
            <a:fillRect/>
          </a:stretch>
        </p:blipFill>
        <p:spPr bwMode="auto">
          <a:xfrm>
            <a:off x="1403350" y="0"/>
            <a:ext cx="5091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04025" y="5949950"/>
            <a:ext cx="1585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«Натюрморт </a:t>
            </a:r>
          </a:p>
          <a:p>
            <a:r>
              <a:rPr lang="ru-RU"/>
              <a:t>с прялкой»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Почему я выбрала тему «Друзья».</a:t>
            </a:r>
          </a:p>
        </p:txBody>
      </p:sp>
      <p:pic>
        <p:nvPicPr>
          <p:cNvPr id="14338" name="Содержимое 3" descr="IMG_20200524_1704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617" t="35472" r="31923" b="21976"/>
          <a:stretch>
            <a:fillRect/>
          </a:stretch>
        </p:blipFill>
        <p:spPr>
          <a:xfrm>
            <a:off x="1052513" y="1773238"/>
            <a:ext cx="2251075" cy="2879725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571875" y="1571625"/>
            <a:ext cx="5143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Дружба это уникальный дар человеку, духовные отношения людей. У каждого из нас есть друзья, у кого-то их много, у кого-то мало. Друзья важны в жизни каждого человека. Это самые близкие люди, которые придут на помощь в трудную минуту. Именно поэтому я решила выбрать эту тему для дипломной работы и изобразить дружбу в картинах.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908175" y="0"/>
            <a:ext cx="5761038" cy="7778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Наброски</a:t>
            </a:r>
          </a:p>
        </p:txBody>
      </p:sp>
      <p:pic>
        <p:nvPicPr>
          <p:cNvPr id="15362" name="Содержимое 3" descr="IMG_059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8000" contrast="12000"/>
          </a:blip>
          <a:srcRect l="14578" t="4427" r="46919" b="44305"/>
          <a:stretch>
            <a:fillRect/>
          </a:stretch>
        </p:blipFill>
        <p:spPr>
          <a:xfrm>
            <a:off x="684213" y="1052513"/>
            <a:ext cx="3600450" cy="3024187"/>
          </a:xfrm>
        </p:spPr>
      </p:pic>
      <p:pic>
        <p:nvPicPr>
          <p:cNvPr id="15363" name="Содержимое 3" descr="IMG_0599.JPG"/>
          <p:cNvPicPr>
            <a:picLocks noChangeAspect="1"/>
          </p:cNvPicPr>
          <p:nvPr/>
        </p:nvPicPr>
        <p:blipFill>
          <a:blip r:embed="rId2">
            <a:lum bright="18000" contrast="12000"/>
          </a:blip>
          <a:srcRect l="51537" t="60028" r="15359" b="2591"/>
          <a:stretch>
            <a:fillRect/>
          </a:stretch>
        </p:blipFill>
        <p:spPr bwMode="auto">
          <a:xfrm>
            <a:off x="5219700" y="4221163"/>
            <a:ext cx="3095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Содержимое 3" descr="IMG_0599.JPG"/>
          <p:cNvPicPr>
            <a:picLocks noChangeAspect="1"/>
          </p:cNvPicPr>
          <p:nvPr/>
        </p:nvPicPr>
        <p:blipFill>
          <a:blip r:embed="rId2">
            <a:lum bright="24000" contrast="18000"/>
          </a:blip>
          <a:srcRect l="56935" t="4427" r="16122" b="44844"/>
          <a:stretch>
            <a:fillRect/>
          </a:stretch>
        </p:blipFill>
        <p:spPr bwMode="auto">
          <a:xfrm>
            <a:off x="5795963" y="1052513"/>
            <a:ext cx="25193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Содержимое 3" descr="IMG_0599.JPG"/>
          <p:cNvPicPr>
            <a:picLocks noChangeAspect="1"/>
          </p:cNvPicPr>
          <p:nvPr/>
        </p:nvPicPr>
        <p:blipFill>
          <a:blip r:embed="rId2">
            <a:lum bright="18000" contrast="12000"/>
          </a:blip>
          <a:srcRect l="15343" t="60028" r="51537" b="2591"/>
          <a:stretch>
            <a:fillRect/>
          </a:stretch>
        </p:blipFill>
        <p:spPr bwMode="auto">
          <a:xfrm>
            <a:off x="684213" y="4292600"/>
            <a:ext cx="30972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IMG_0592.JPG"/>
          <p:cNvPicPr>
            <a:picLocks noChangeAspect="1"/>
          </p:cNvPicPr>
          <p:nvPr/>
        </p:nvPicPr>
        <p:blipFill>
          <a:blip r:embed="rId2">
            <a:lum bright="6000" contrast="6000"/>
          </a:blip>
          <a:srcRect l="4054" t="5769" r="2702" b="3847"/>
          <a:stretch>
            <a:fillRect/>
          </a:stretch>
        </p:blipFill>
        <p:spPr bwMode="auto">
          <a:xfrm>
            <a:off x="3959225" y="1052513"/>
            <a:ext cx="51847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6" descr="IMG_0595.JPG"/>
          <p:cNvPicPr>
            <a:picLocks noChangeAspect="1"/>
          </p:cNvPicPr>
          <p:nvPr/>
        </p:nvPicPr>
        <p:blipFill>
          <a:blip r:embed="rId3">
            <a:lum bright="6000" contrast="6000"/>
          </a:blip>
          <a:srcRect l="5556" t="3125" r="5556" b="4166"/>
          <a:stretch>
            <a:fillRect/>
          </a:stretch>
        </p:blipFill>
        <p:spPr bwMode="auto">
          <a:xfrm>
            <a:off x="0" y="1052513"/>
            <a:ext cx="3524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2916238" y="188913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Эскизы композиций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IMG_0594.JPG"/>
          <p:cNvPicPr>
            <a:picLocks noChangeAspect="1"/>
          </p:cNvPicPr>
          <p:nvPr/>
        </p:nvPicPr>
        <p:blipFill>
          <a:blip r:embed="rId2">
            <a:lum bright="6000" contrast="12000"/>
          </a:blip>
          <a:srcRect l="3906" t="6250" r="3125" b="3125"/>
          <a:stretch>
            <a:fillRect/>
          </a:stretch>
        </p:blipFill>
        <p:spPr bwMode="auto">
          <a:xfrm>
            <a:off x="0" y="1412875"/>
            <a:ext cx="54356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7" descr="IMG_0593.JPG"/>
          <p:cNvPicPr>
            <a:picLocks noChangeAspect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5907088" y="2276475"/>
            <a:ext cx="32369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916238" y="188913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Эскизы композиций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IMG_059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61" t="7782" r="10898" b="4524"/>
          <a:stretch>
            <a:fillRect/>
          </a:stretch>
        </p:blipFill>
        <p:spPr>
          <a:xfrm>
            <a:off x="1403350" y="1196975"/>
            <a:ext cx="3241675" cy="4579938"/>
          </a:xfrm>
        </p:spPr>
      </p:pic>
      <p:pic>
        <p:nvPicPr>
          <p:cNvPr id="18434" name="Picture 6" descr="IMG_0600"/>
          <p:cNvPicPr>
            <a:picLocks noChangeAspect="1" noChangeArrowheads="1"/>
          </p:cNvPicPr>
          <p:nvPr/>
        </p:nvPicPr>
        <p:blipFill>
          <a:blip r:embed="rId3"/>
          <a:srcRect l="6950" t="12238" r="55542" b="12279"/>
          <a:stretch>
            <a:fillRect/>
          </a:stretch>
        </p:blipFill>
        <p:spPr bwMode="auto">
          <a:xfrm>
            <a:off x="5867400" y="2565400"/>
            <a:ext cx="21161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227763" y="404813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Эскизы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Lactq-1ws1c"/>
          <p:cNvPicPr>
            <a:picLocks noChangeAspect="1" noChangeArrowheads="1"/>
          </p:cNvPicPr>
          <p:nvPr/>
        </p:nvPicPr>
        <p:blipFill>
          <a:blip r:embed="rId2"/>
          <a:srcRect l="2463" t="3284" b="729"/>
          <a:stretch>
            <a:fillRect/>
          </a:stretch>
        </p:blipFill>
        <p:spPr bwMode="auto">
          <a:xfrm>
            <a:off x="684213" y="1628775"/>
            <a:ext cx="4967287" cy="3665538"/>
          </a:xfrm>
          <a:prstGeom prst="rect">
            <a:avLst/>
          </a:prstGeom>
          <a:noFill/>
        </p:spPr>
      </p:pic>
      <p:pic>
        <p:nvPicPr>
          <p:cNvPr id="27653" name="Picture 7" descr="IMG_0600"/>
          <p:cNvPicPr>
            <a:picLocks noChangeAspect="1" noChangeArrowheads="1"/>
          </p:cNvPicPr>
          <p:nvPr/>
        </p:nvPicPr>
        <p:blipFill>
          <a:blip r:embed="rId3"/>
          <a:srcRect l="51408" t="7388" r="5542" b="11143"/>
          <a:stretch>
            <a:fillRect/>
          </a:stretch>
        </p:blipFill>
        <p:spPr bwMode="auto">
          <a:xfrm>
            <a:off x="6372225" y="1628775"/>
            <a:ext cx="215106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067175" y="47625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Эскизы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176712" cy="70643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Итоговые композиции</a:t>
            </a:r>
          </a:p>
        </p:txBody>
      </p:sp>
      <p:pic>
        <p:nvPicPr>
          <p:cNvPr id="19458" name="Содержимое 3" descr="IMG_05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7410" t="8873" r="5489" b="8417"/>
          <a:stretch>
            <a:fillRect/>
          </a:stretch>
        </p:blipFill>
        <p:spPr>
          <a:xfrm>
            <a:off x="1331913" y="1052513"/>
            <a:ext cx="6769100" cy="4821237"/>
          </a:xfrm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772150" y="6011863"/>
            <a:ext cx="2398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«Друзья в автобусе»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33913" y="5805488"/>
            <a:ext cx="3898900" cy="63341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«Дружеские песни под гитару»</a:t>
            </a:r>
          </a:p>
        </p:txBody>
      </p:sp>
      <p:pic>
        <p:nvPicPr>
          <p:cNvPr id="20484" name="Picture 4" descr="_tR3oARd1oE"/>
          <p:cNvPicPr>
            <a:picLocks noChangeAspect="1" noChangeArrowheads="1"/>
          </p:cNvPicPr>
          <p:nvPr/>
        </p:nvPicPr>
        <p:blipFill>
          <a:blip r:embed="rId2"/>
          <a:srcRect l="1172" t="1563" b="1427"/>
          <a:stretch>
            <a:fillRect/>
          </a:stretch>
        </p:blipFill>
        <p:spPr bwMode="auto">
          <a:xfrm>
            <a:off x="1187450" y="395288"/>
            <a:ext cx="7056438" cy="51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106</Words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Дипломная работа: «Друзья»</vt:lpstr>
      <vt:lpstr>Почему я выбрала тему «Друзья».</vt:lpstr>
      <vt:lpstr>Наброски</vt:lpstr>
      <vt:lpstr>Слайд 4</vt:lpstr>
      <vt:lpstr>Слайд 5</vt:lpstr>
      <vt:lpstr>Слайд 6</vt:lpstr>
      <vt:lpstr>Слайд 7</vt:lpstr>
      <vt:lpstr>Итоговые композиции</vt:lpstr>
      <vt:lpstr>«Дружеские песни под гитару»</vt:lpstr>
      <vt:lpstr>«Гитарист»</vt:lpstr>
      <vt:lpstr>Слайд 11</vt:lpstr>
      <vt:lpstr>Итоговый рисунок</vt:lpstr>
      <vt:lpstr>Слайд 13</vt:lpstr>
      <vt:lpstr>Итоговая живопись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МБУДО «ДХШ»  Дипломная работа: «Друзья»</dc:title>
  <cp:lastModifiedBy>NickOn</cp:lastModifiedBy>
  <cp:revision>24</cp:revision>
  <dcterms:modified xsi:type="dcterms:W3CDTF">2020-05-25T09:36:29Z</dcterms:modified>
</cp:coreProperties>
</file>