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60" r:id="rId3"/>
    <p:sldId id="318" r:id="rId4"/>
    <p:sldId id="311" r:id="rId5"/>
    <p:sldId id="290" r:id="rId6"/>
    <p:sldId id="291" r:id="rId7"/>
    <p:sldId id="287" r:id="rId8"/>
    <p:sldId id="258" r:id="rId9"/>
    <p:sldId id="267" r:id="rId10"/>
    <p:sldId id="259" r:id="rId11"/>
    <p:sldId id="262" r:id="rId12"/>
    <p:sldId id="292" r:id="rId13"/>
    <p:sldId id="293" r:id="rId14"/>
    <p:sldId id="294" r:id="rId15"/>
    <p:sldId id="295" r:id="rId16"/>
    <p:sldId id="296" r:id="rId17"/>
    <p:sldId id="297" r:id="rId18"/>
    <p:sldId id="299" r:id="rId19"/>
    <p:sldId id="301" r:id="rId20"/>
    <p:sldId id="302" r:id="rId21"/>
    <p:sldId id="310" r:id="rId22"/>
    <p:sldId id="300" r:id="rId23"/>
    <p:sldId id="312" r:id="rId24"/>
    <p:sldId id="313" r:id="rId25"/>
    <p:sldId id="315" r:id="rId26"/>
    <p:sldId id="316" r:id="rId27"/>
    <p:sldId id="317" r:id="rId28"/>
    <p:sldId id="303" r:id="rId29"/>
    <p:sldId id="278" r:id="rId30"/>
    <p:sldId id="285" r:id="rId31"/>
    <p:sldId id="279" r:id="rId32"/>
    <p:sldId id="309" r:id="rId33"/>
    <p:sldId id="284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4" d="100"/>
          <a:sy n="64" d="100"/>
        </p:scale>
        <p:origin x="-1566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7FFA93-C5E7-4F22-A344-40E4029F8E00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23A34-D319-4BFA-8297-223ABCA9E94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23A34-D319-4BFA-8297-223ABCA9E940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C8CE4-A718-4F38-AE66-D169450BE247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98CC-CABB-4BAA-AE1D-24542BE8A3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C8CE4-A718-4F38-AE66-D169450BE247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98CC-CABB-4BAA-AE1D-24542BE8A3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C8CE4-A718-4F38-AE66-D169450BE247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98CC-CABB-4BAA-AE1D-24542BE8A3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C8CE4-A718-4F38-AE66-D169450BE247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98CC-CABB-4BAA-AE1D-24542BE8A3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C8CE4-A718-4F38-AE66-D169450BE247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98CC-CABB-4BAA-AE1D-24542BE8A3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C8CE4-A718-4F38-AE66-D169450BE247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98CC-CABB-4BAA-AE1D-24542BE8A3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C8CE4-A718-4F38-AE66-D169450BE247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98CC-CABB-4BAA-AE1D-24542BE8A3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C8CE4-A718-4F38-AE66-D169450BE247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98CC-CABB-4BAA-AE1D-24542BE8A3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C8CE4-A718-4F38-AE66-D169450BE247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98CC-CABB-4BAA-AE1D-24542BE8A3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C8CE4-A718-4F38-AE66-D169450BE247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98CC-CABB-4BAA-AE1D-24542BE8A3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C8CE4-A718-4F38-AE66-D169450BE247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98CC-CABB-4BAA-AE1D-24542BE8A3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C8CE4-A718-4F38-AE66-D169450BE247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998CC-CABB-4BAA-AE1D-24542BE8A32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1048"/>
            <a:ext cx="9144000" cy="1857364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Выпускница  Детской художественной школы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КУДРЯШОВА   АЛЁНА, 16 лет, 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3К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преподаватель: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Великанова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Людмила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Юозапасовна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000240"/>
            <a:ext cx="9144000" cy="4857760"/>
          </a:xfrm>
        </p:spPr>
        <p:txBody>
          <a:bodyPr>
            <a:normAutofit fontScale="92500" lnSpcReduction="10000"/>
          </a:bodyPr>
          <a:lstStyle/>
          <a:p>
            <a:endParaRPr lang="ru-RU" dirty="0">
              <a:solidFill>
                <a:schemeClr val="tx1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Саратов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2020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85992"/>
            <a:ext cx="4571145" cy="30474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1" y="2268478"/>
            <a:ext cx="45720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429264"/>
            <a:ext cx="9144000" cy="142873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учебный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натюрморт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«Тела вращения»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бумага,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уголь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-10-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Леново\Desktop\P1070428.JPG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14518" b="9201"/>
          <a:stretch>
            <a:fillRect/>
          </a:stretch>
        </p:blipFill>
        <p:spPr bwMode="auto">
          <a:xfrm>
            <a:off x="1928794" y="642918"/>
            <a:ext cx="5290713" cy="4214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357826"/>
            <a:ext cx="9144000" cy="1500174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натюрморт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«Яблоки»,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бумага,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карандаш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-11-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Леново\Desktop\P1070433.JPG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14518" t="3559" b="16146"/>
          <a:stretch>
            <a:fillRect/>
          </a:stretch>
        </p:blipFill>
        <p:spPr bwMode="auto">
          <a:xfrm>
            <a:off x="1928794" y="1071546"/>
            <a:ext cx="5685512" cy="40054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214950"/>
            <a:ext cx="9144000" cy="1643050"/>
          </a:xfrm>
        </p:spPr>
        <p:txBody>
          <a:bodyPr>
            <a:normAutofit/>
          </a:bodyPr>
          <a:lstStyle/>
          <a:p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учебный натюрморт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«Куб»,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бумага,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карандаш</a:t>
            </a: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-12-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7170" name="Picture 2" descr="C:\Users\Леново\Desktop\P1070431.JPG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13867" t="1389" b="18316"/>
          <a:stretch>
            <a:fillRect/>
          </a:stretch>
        </p:blipFill>
        <p:spPr bwMode="auto">
          <a:xfrm>
            <a:off x="1928794" y="857232"/>
            <a:ext cx="5415287" cy="3786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500702"/>
            <a:ext cx="9144000" cy="135729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«Натюрморт на построение»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бумага,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карандаш</a:t>
            </a: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-13-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Леново\Desktop\P1070439.JPG"/>
          <p:cNvPicPr>
            <a:picLocks noChangeAspect="1" noChangeArrowheads="1"/>
          </p:cNvPicPr>
          <p:nvPr/>
        </p:nvPicPr>
        <p:blipFill>
          <a:blip r:embed="rId2" cstate="print">
            <a:lum bright="20000" contrast="40000"/>
          </a:blip>
          <a:srcRect/>
          <a:stretch>
            <a:fillRect/>
          </a:stretch>
        </p:blipFill>
        <p:spPr bwMode="auto">
          <a:xfrm>
            <a:off x="1714480" y="571480"/>
            <a:ext cx="5976979" cy="44827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4876" y="2000240"/>
            <a:ext cx="4429124" cy="4857760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модульная сетка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«Орнамент в квадрате»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бумага, карандаш</a:t>
            </a:r>
          </a:p>
          <a:p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-14-</a:t>
            </a:r>
          </a:p>
          <a:p>
            <a:endParaRPr lang="ru-RU" sz="2000" dirty="0"/>
          </a:p>
        </p:txBody>
      </p:sp>
      <p:pic>
        <p:nvPicPr>
          <p:cNvPr id="10242" name="Picture 2" descr="C:\Users\Леново\Desktop\P1070436.JPG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2148" t="2257" r="4427" b="10069"/>
          <a:stretch>
            <a:fillRect/>
          </a:stretch>
        </p:blipFill>
        <p:spPr bwMode="auto">
          <a:xfrm rot="5400000">
            <a:off x="-639932" y="1211380"/>
            <a:ext cx="6250873" cy="43995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57752" y="1714488"/>
            <a:ext cx="4286248" cy="5143512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пленэр: 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 Натурные зарисовки 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растений»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бумага, карандаш</a:t>
            </a: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-15-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Леново\Desktop\P1070447.JPG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776" t="3125" r="5078" b="8767"/>
          <a:stretch>
            <a:fillRect/>
          </a:stretch>
        </p:blipFill>
        <p:spPr bwMode="auto">
          <a:xfrm rot="5920305">
            <a:off x="686724" y="1310404"/>
            <a:ext cx="4729688" cy="342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57752" y="2428868"/>
            <a:ext cx="4286248" cy="4429132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пленэр:  зарисовка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«Аллея»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бумага, карандаш</a:t>
            </a: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-16-</a:t>
            </a:r>
          </a:p>
        </p:txBody>
      </p:sp>
      <p:pic>
        <p:nvPicPr>
          <p:cNvPr id="12290" name="Picture 2" descr="C:\Users\Леново\Desktop\P1070443.JPG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5729" t="5729" r="2148" b="6597"/>
          <a:stretch>
            <a:fillRect/>
          </a:stretch>
        </p:blipFill>
        <p:spPr bwMode="auto">
          <a:xfrm rot="4829340">
            <a:off x="750752" y="1529016"/>
            <a:ext cx="4905201" cy="35012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1785926"/>
            <a:ext cx="4572000" cy="5072074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пленэр: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зарисовка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«Архитектурные элементы»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бумага, карандаш</a:t>
            </a: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-17-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Леново\Desktop\P1070445.JPG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5403" t="9635" r="7356" b="10069"/>
          <a:stretch>
            <a:fillRect/>
          </a:stretch>
        </p:blipFill>
        <p:spPr bwMode="auto">
          <a:xfrm rot="5400000">
            <a:off x="389787" y="1610421"/>
            <a:ext cx="4863963" cy="3357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3438" y="2000240"/>
            <a:ext cx="4500562" cy="4857760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пленэр: 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«Архитектурная зарисовка» 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бумага,  гелиевая ручка</a:t>
            </a: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-18-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Леново\Desktop\P1070441.JPG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2148" t="4861" b="3125"/>
          <a:stretch>
            <a:fillRect/>
          </a:stretch>
        </p:blipFill>
        <p:spPr bwMode="auto">
          <a:xfrm rot="5400000">
            <a:off x="252621" y="1390396"/>
            <a:ext cx="5072099" cy="35771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6000768"/>
            <a:ext cx="9144000" cy="857232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пленэр: зарисовка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«Старый Саратов»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бумага, сангина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-19-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Леново\Desktop\P1070453.JPG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450" t="2691" b="5729"/>
          <a:stretch>
            <a:fillRect/>
          </a:stretch>
        </p:blipFill>
        <p:spPr bwMode="auto">
          <a:xfrm>
            <a:off x="785786" y="500042"/>
            <a:ext cx="7431016" cy="5286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071678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ДИПЛОМНАЯ РАБОТА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серия станковых композиций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«ДЕРЕВЕНСКИЕ КАНИКУЛЫ»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6429396"/>
            <a:ext cx="9144000" cy="428604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-2-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Леново\Desktop\P1070457.JPG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 l="10612" b="18403"/>
          <a:stretch>
            <a:fillRect/>
          </a:stretch>
        </p:blipFill>
        <p:spPr bwMode="auto">
          <a:xfrm rot="5400000">
            <a:off x="2905374" y="2595296"/>
            <a:ext cx="3317430" cy="2270194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lum bright="20000"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46" r="697"/>
          <a:stretch>
            <a:fillRect/>
          </a:stretch>
        </p:blipFill>
        <p:spPr>
          <a:xfrm>
            <a:off x="185375" y="2714620"/>
            <a:ext cx="3029303" cy="2156585"/>
          </a:xfrm>
          <a:prstGeom prst="rect">
            <a:avLst/>
          </a:prstGeom>
        </p:spPr>
      </p:pic>
      <p:pic>
        <p:nvPicPr>
          <p:cNvPr id="7" name="Picture 2" descr="C:\Users\Леново\Desktop\DSC_0521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l="8468" t="3225" r="6451" b="2419"/>
          <a:stretch>
            <a:fillRect/>
          </a:stretch>
        </p:blipFill>
        <p:spPr bwMode="auto">
          <a:xfrm>
            <a:off x="5929321" y="2643183"/>
            <a:ext cx="3025581" cy="22369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715016"/>
            <a:ext cx="9144000" cy="1142984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пленэр: этюд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«На улице Шевченко»,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бумага,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пастель</a:t>
            </a: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-20-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Леново\Desktop\P1070454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l="10937" b="17448"/>
          <a:stretch>
            <a:fillRect/>
          </a:stretch>
        </p:blipFill>
        <p:spPr bwMode="auto">
          <a:xfrm>
            <a:off x="1142976" y="642918"/>
            <a:ext cx="6987855" cy="485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4357686" y="1857364"/>
            <a:ext cx="4786314" cy="5000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пейзажная зарисовка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«Город за окном»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бумага, акварель, гелиевая ручка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-21-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2" descr="C:\Users\Леново\Desktop\P1070442.JPG"/>
          <p:cNvPicPr>
            <a:picLocks noChangeAspect="1" noChangeArrowheads="1"/>
          </p:cNvPicPr>
          <p:nvPr/>
        </p:nvPicPr>
        <p:blipFill>
          <a:blip r:embed="rId2" cstate="print"/>
          <a:srcRect t="1823" r="1823" b="5295"/>
          <a:stretch>
            <a:fillRect/>
          </a:stretch>
        </p:blipFill>
        <p:spPr bwMode="auto">
          <a:xfrm rot="5400000">
            <a:off x="327523" y="1529809"/>
            <a:ext cx="4631302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6000768"/>
            <a:ext cx="9144000" cy="85723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«Натурные зарисовки людей»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бумага, карандаш, 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-22-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Леново\Desktop\P1070451.JPG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8008" t="7899" r="846" b="5295"/>
          <a:stretch>
            <a:fillRect/>
          </a:stretch>
        </p:blipFill>
        <p:spPr bwMode="auto">
          <a:xfrm rot="4733826">
            <a:off x="2436664" y="998644"/>
            <a:ext cx="3877675" cy="2769768"/>
          </a:xfrm>
          <a:prstGeom prst="rect">
            <a:avLst/>
          </a:prstGeom>
          <a:noFill/>
        </p:spPr>
      </p:pic>
      <p:pic>
        <p:nvPicPr>
          <p:cNvPr id="16387" name="Picture 3" descr="C:\Users\Леново\Desktop\P1070450.JPG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7356" t="7031" b="1823"/>
          <a:stretch>
            <a:fillRect/>
          </a:stretch>
        </p:blipFill>
        <p:spPr bwMode="auto">
          <a:xfrm rot="4061632">
            <a:off x="319451" y="2647332"/>
            <a:ext cx="3380594" cy="2494474"/>
          </a:xfrm>
          <a:prstGeom prst="rect">
            <a:avLst/>
          </a:prstGeom>
          <a:noFill/>
        </p:spPr>
      </p:pic>
      <p:pic>
        <p:nvPicPr>
          <p:cNvPr id="16388" name="Picture 4" descr="C:\Users\Леново\Desktop\P1070449.JPG"/>
          <p:cNvPicPr>
            <a:picLocks noChangeAspect="1" noChangeArrowheads="1"/>
          </p:cNvPicPr>
          <p:nvPr/>
        </p:nvPicPr>
        <p:blipFill>
          <a:blip r:embed="rId4" cstate="print">
            <a:lum bright="10000" contrast="40000"/>
          </a:blip>
          <a:srcRect l="8008" t="13107" r="846" b="3559"/>
          <a:stretch>
            <a:fillRect/>
          </a:stretch>
        </p:blipFill>
        <p:spPr bwMode="auto">
          <a:xfrm rot="6221511">
            <a:off x="5255890" y="2657786"/>
            <a:ext cx="3571902" cy="2449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85793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ЖИВОПИСЬ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5072066" y="1714488"/>
            <a:ext cx="4071934" cy="51435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натюрморт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Голубое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утро»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бумага, гуашь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-23-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2" descr="C:\Users\Леново\Desktop\P1070469.JPG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8008" t="3559" r="7356" b="3993"/>
          <a:stretch>
            <a:fillRect/>
          </a:stretch>
        </p:blipFill>
        <p:spPr bwMode="auto">
          <a:xfrm rot="5400000">
            <a:off x="-242351" y="1257858"/>
            <a:ext cx="5842488" cy="4786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5357818" y="2000240"/>
            <a:ext cx="3786182" cy="4857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«Натюрморт с арбузом»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бумага, гуашь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-24-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2" descr="C:\Users\Леново\Desktop\P1070466.JPG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 r="9961" b="3559"/>
          <a:stretch>
            <a:fillRect/>
          </a:stretch>
        </p:blipFill>
        <p:spPr bwMode="auto">
          <a:xfrm rot="5400000">
            <a:off x="-335166" y="835176"/>
            <a:ext cx="6313870" cy="50720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0" y="5572140"/>
            <a:ext cx="9144000" cy="1285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этюд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«Красные яблоки на черной драпировке»,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бумага, гуашь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-25-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2" descr="C:\Users\Леново\Desktop\P1070463.JPG"/>
          <p:cNvPicPr>
            <a:picLocks noChangeAspect="1" noChangeArrowheads="1"/>
          </p:cNvPicPr>
          <p:nvPr/>
        </p:nvPicPr>
        <p:blipFill>
          <a:blip r:embed="rId2" cstate="print"/>
          <a:srcRect l="15820" b="21354"/>
          <a:stretch>
            <a:fillRect/>
          </a:stretch>
        </p:blipFill>
        <p:spPr bwMode="auto">
          <a:xfrm>
            <a:off x="2214546" y="1214422"/>
            <a:ext cx="4850925" cy="33990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0" y="6072206"/>
            <a:ext cx="9144000" cy="7857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«Натюрморт с тыквой»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бумага, гуашь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-26-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2" descr="C:\Users\Леново\Desktop\P1070470.JPG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21354" b="5729"/>
          <a:stretch>
            <a:fillRect/>
          </a:stretch>
        </p:blipFill>
        <p:spPr bwMode="auto">
          <a:xfrm>
            <a:off x="1586670" y="428604"/>
            <a:ext cx="6039204" cy="5429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6314" y="2000240"/>
            <a:ext cx="4357686" cy="4857760"/>
          </a:xfrm>
        </p:spPr>
        <p:txBody>
          <a:bodyPr>
            <a:normAutofit lnSpcReduction="10000"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«Контрастный натюрморт»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бумага, гуашь</a:t>
            </a: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-27-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Леново\Desktop\P1070472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 r="11143" b="16269"/>
          <a:stretch>
            <a:fillRect/>
          </a:stretch>
        </p:blipFill>
        <p:spPr bwMode="auto">
          <a:xfrm rot="5400000">
            <a:off x="-561833" y="1206605"/>
            <a:ext cx="6267138" cy="4429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643578"/>
            <a:ext cx="9144000" cy="1214422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натюрморт «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Чайники»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техника «гризайль», бумага, гуашь</a:t>
            </a: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-28-</a:t>
            </a:r>
          </a:p>
        </p:txBody>
      </p:sp>
      <p:pic>
        <p:nvPicPr>
          <p:cNvPr id="4" name="Picture 2" descr="C:\Users\Леново\Desktop\P1070465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 l="13867" b="7465"/>
          <a:stretch>
            <a:fillRect/>
          </a:stretch>
        </p:blipFill>
        <p:spPr bwMode="auto">
          <a:xfrm>
            <a:off x="1714480" y="357166"/>
            <a:ext cx="5952405" cy="47961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714355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ДЕКОРАТИВНАЯ КОМПОЗИЦИЯ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6072206"/>
            <a:ext cx="9144000" cy="785794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упражнения на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статику и динамику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бумага, тушь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-29-</a:t>
            </a:r>
          </a:p>
          <a:p>
            <a:endParaRPr lang="ru-RU" dirty="0"/>
          </a:p>
        </p:txBody>
      </p:sp>
      <p:pic>
        <p:nvPicPr>
          <p:cNvPr id="9218" name="Picture 2" descr="C:\Users\Леново\Desktop\P1070460.JPG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9310" t="2691" r="1823" b="12673"/>
          <a:stretch>
            <a:fillRect/>
          </a:stretch>
        </p:blipFill>
        <p:spPr bwMode="auto">
          <a:xfrm rot="5400000">
            <a:off x="10173" y="1561407"/>
            <a:ext cx="4929223" cy="3520873"/>
          </a:xfrm>
          <a:prstGeom prst="rect">
            <a:avLst/>
          </a:prstGeom>
          <a:noFill/>
        </p:spPr>
      </p:pic>
      <p:pic>
        <p:nvPicPr>
          <p:cNvPr id="9219" name="Picture 3" descr="C:\Users\Леново\Desktop\P1070461.JPG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2474" t="6597" r="5078" b="5295"/>
          <a:stretch>
            <a:fillRect/>
          </a:stretch>
        </p:blipFill>
        <p:spPr bwMode="auto">
          <a:xfrm rot="5400000">
            <a:off x="4095674" y="1547872"/>
            <a:ext cx="4843006" cy="3461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285728"/>
            <a:ext cx="8429684" cy="6286544"/>
          </a:xfrm>
        </p:spPr>
        <p:txBody>
          <a:bodyPr/>
          <a:lstStyle/>
          <a:p>
            <a:pPr algn="just"/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 с детства любят каникулы.  Это время отдыха и развлечений. Каждые каникулы я  приезжаю в деревню к бабушке и дедушке. Природа там очень красивая,  особенно прекрасна летом – шумит зелеными листьями лес, поспевают ягоды, расцветают самые удивительные цветы. В деревне всегда есть чем заняться и весело провести время. Поэтому, я и решила в дипломной серии композиций изобразить  мои  летние  впечатления.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3438" y="2000240"/>
            <a:ext cx="4500562" cy="4857760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упражнение на стилизацию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«Насекомые»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бумага, тушь</a:t>
            </a: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-30-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Леново\Desktop\P1070459.JPG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5403" t="13107" r="7356" b="9635"/>
          <a:stretch>
            <a:fillRect/>
          </a:stretch>
        </p:blipFill>
        <p:spPr bwMode="auto">
          <a:xfrm rot="16200000" flipH="1">
            <a:off x="-600833" y="1315158"/>
            <a:ext cx="6130827" cy="40719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6072206"/>
            <a:ext cx="9144000" cy="785794"/>
          </a:xfrm>
        </p:spPr>
        <p:txBody>
          <a:bodyPr>
            <a:normAutofit lnSpcReduction="10000"/>
          </a:bodyPr>
          <a:lstStyle/>
          <a:p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«Цветочная фантазия»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техника «холодный батик», текстиль</a:t>
            </a:r>
          </a:p>
          <a:p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-31-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10000"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0167" y="0"/>
            <a:ext cx="6243832" cy="6149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6072206"/>
            <a:ext cx="9144000" cy="785794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«На лугу»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техника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мокрое валяние», шерсть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-32-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10000"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9355" y="0"/>
            <a:ext cx="6505289" cy="62027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6357958"/>
            <a:ext cx="9144000" cy="500042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-33-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428604"/>
            <a:ext cx="853475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 детства я хотела научиться рисовать, а в 2017 моя мечта осуществилась: я поступила в Детскую художественную школу города Саратова. Я попала в хороший коллектив и к лучшим учителям, которые стали настоящими наставниками. Я благодарна  учителям за терпение, внимание, профессионализм, доброту и умение к каждому из нас найти подход. За период обучения было много приятных моментов, которые останутся со мной навсегда.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6000768"/>
            <a:ext cx="9144000" cy="85723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«ДЕРЕВЕНСКИЕ КАНИКУЛЫ» (1)</a:t>
            </a:r>
            <a:endParaRPr lang="ru-RU" sz="2000" dirty="0" smtClean="0">
              <a:solidFill>
                <a:schemeClr val="tx1"/>
              </a:solidFill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-4-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lum bright="20000"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46" r="697"/>
          <a:stretch>
            <a:fillRect/>
          </a:stretch>
        </p:blipFill>
        <p:spPr>
          <a:xfrm>
            <a:off x="1061773" y="550898"/>
            <a:ext cx="7153565" cy="5092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43702" y="1785926"/>
            <a:ext cx="2500298" cy="5072074"/>
          </a:xfrm>
        </p:spPr>
        <p:txBody>
          <a:bodyPr>
            <a:normAutofit lnSpcReduction="10000"/>
          </a:bodyPr>
          <a:lstStyle/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-5-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Леново\Desktop\P1070457.JPG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 l="10612" b="18403"/>
          <a:stretch>
            <a:fillRect/>
          </a:stretch>
        </p:blipFill>
        <p:spPr bwMode="auto">
          <a:xfrm rot="5400000">
            <a:off x="1210893" y="1217943"/>
            <a:ext cx="6365024" cy="435771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572264" y="1785926"/>
            <a:ext cx="257173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«ДЕРЕВЕНСКИЕ КАНИКУЛЫ» (2)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6000768"/>
            <a:ext cx="9144000" cy="85723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«ДЕРЕВЕНСКИЕ КАНИКУЛЫ» (3)</a:t>
            </a:r>
            <a:endParaRPr lang="ru-RU" sz="2000" dirty="0" smtClean="0">
              <a:solidFill>
                <a:schemeClr val="tx1"/>
              </a:solidFill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-6-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Леново\Desktop\DSC_0521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l="8468" t="3225" r="6451" b="2419"/>
          <a:stretch>
            <a:fillRect/>
          </a:stretch>
        </p:blipFill>
        <p:spPr bwMode="auto">
          <a:xfrm>
            <a:off x="1142976" y="500042"/>
            <a:ext cx="6860338" cy="50720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929330"/>
            <a:ext cx="9144000" cy="928670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Эскизы дипломной серии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-7-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Леново\Desktop\P1070474.JPG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5348" t="7306" r="3741" b="7130"/>
          <a:stretch>
            <a:fillRect/>
          </a:stretch>
        </p:blipFill>
        <p:spPr bwMode="auto">
          <a:xfrm rot="4631241">
            <a:off x="2869391" y="1048673"/>
            <a:ext cx="2912787" cy="2056086"/>
          </a:xfrm>
          <a:prstGeom prst="rect">
            <a:avLst/>
          </a:prstGeom>
          <a:noFill/>
        </p:spPr>
      </p:pic>
      <p:pic>
        <p:nvPicPr>
          <p:cNvPr id="1027" name="Picture 3" descr="C:\Users\Леново\Desktop\P1070476.JPG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9108" t="12146" r="2834" b="6881"/>
          <a:stretch>
            <a:fillRect/>
          </a:stretch>
        </p:blipFill>
        <p:spPr bwMode="auto">
          <a:xfrm rot="21247875">
            <a:off x="450515" y="3355754"/>
            <a:ext cx="2860402" cy="1972691"/>
          </a:xfrm>
          <a:prstGeom prst="rect">
            <a:avLst/>
          </a:prstGeom>
          <a:noFill/>
        </p:spPr>
      </p:pic>
      <p:pic>
        <p:nvPicPr>
          <p:cNvPr id="1029" name="Picture 5" descr="C:\Users\Леново\Desktop\P1070475.JPG"/>
          <p:cNvPicPr>
            <a:picLocks noChangeAspect="1" noChangeArrowheads="1"/>
          </p:cNvPicPr>
          <p:nvPr/>
        </p:nvPicPr>
        <p:blipFill>
          <a:blip r:embed="rId4" cstate="print">
            <a:lum bright="10000" contrast="40000"/>
          </a:blip>
          <a:srcRect l="8008" t="11371" r="6705" b="10503"/>
          <a:stretch>
            <a:fillRect/>
          </a:stretch>
        </p:blipFill>
        <p:spPr bwMode="auto">
          <a:xfrm rot="909446">
            <a:off x="5846816" y="2547906"/>
            <a:ext cx="2806334" cy="1928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786454"/>
            <a:ext cx="9144000" cy="1071547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натюрморт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«Геометрический»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бумага, уголь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-8-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3074" name="Picture 2" descr="C:\Users\Леново\Desktop\P1070426.JPG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7356" b="5729"/>
          <a:stretch>
            <a:fillRect/>
          </a:stretch>
        </p:blipFill>
        <p:spPr bwMode="auto">
          <a:xfrm>
            <a:off x="1000100" y="357166"/>
            <a:ext cx="7114067" cy="5429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643438" y="1841242"/>
            <a:ext cx="450056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«Натюрморт с сухоцветами»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техника  «сухая кисть»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бумага, гуашь</a:t>
            </a: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-9-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Леново\Desktop\P1070435.JPG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846" t="4861" r="3450" b="3993"/>
          <a:stretch>
            <a:fillRect/>
          </a:stretch>
        </p:blipFill>
        <p:spPr bwMode="auto">
          <a:xfrm rot="5400000">
            <a:off x="-585824" y="1228709"/>
            <a:ext cx="6100805" cy="435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</TotalTime>
  <Words>454</Words>
  <Application>Microsoft Office PowerPoint</Application>
  <PresentationFormat>Экран (4:3)</PresentationFormat>
  <Paragraphs>222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   Выпускница  Детской художественной школы  КУДРЯШОВА   АЛЁНА, 16 лет, 3К преподаватель: Великанова Людмила Юозапасовна  </vt:lpstr>
      <vt:lpstr>ДИПЛОМНАЯ РАБОТА серия станковых композиций «ДЕРЕВЕНСКИЕ КАНИКУЛЫ» </vt:lpstr>
      <vt:lpstr>Слайд 3</vt:lpstr>
      <vt:lpstr>Слайд 4</vt:lpstr>
      <vt:lpstr>Слайд 5</vt:lpstr>
      <vt:lpstr>Слайд 6</vt:lpstr>
      <vt:lpstr>Слайд 7</vt:lpstr>
      <vt:lpstr>              натюрморт «Геометрический», бумага, уголь   -8-              </vt:lpstr>
      <vt:lpstr>Слайд 9</vt:lpstr>
      <vt:lpstr> учебный натюрморт «Тела вращения», бумага, уголь  -10- </vt:lpstr>
      <vt:lpstr>натюрморт «Яблоки», бумага, карандаш  -11-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ЖИВОПИСЬ</vt:lpstr>
      <vt:lpstr>Слайд 24</vt:lpstr>
      <vt:lpstr>Слайд 25</vt:lpstr>
      <vt:lpstr>Слайд 26</vt:lpstr>
      <vt:lpstr>Слайд 27</vt:lpstr>
      <vt:lpstr>Слайд 28</vt:lpstr>
      <vt:lpstr>ДЕКОРАТИВНАЯ КОМПОЗИЦИЯ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Выпускница  Детской Художественной Школы города Саратова ШНИПАС   МИЛЕНА   3К преподаватель: Великанова Людмила Юозапасовна</dc:title>
  <dc:creator>Леново</dc:creator>
  <cp:lastModifiedBy>Леново</cp:lastModifiedBy>
  <cp:revision>103</cp:revision>
  <dcterms:created xsi:type="dcterms:W3CDTF">2020-05-16T10:03:11Z</dcterms:created>
  <dcterms:modified xsi:type="dcterms:W3CDTF">2020-05-27T19:41:10Z</dcterms:modified>
</cp:coreProperties>
</file>