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9999"/>
    <a:srgbClr val="A50021"/>
    <a:srgbClr val="FF9900"/>
    <a:srgbClr val="FF9933"/>
    <a:srgbClr val="FFCC00"/>
    <a:srgbClr val="FF7C80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9" d="100"/>
          <a:sy n="39" d="100"/>
        </p:scale>
        <p:origin x="-138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EB626-E4F4-4B69-A53B-0D9D47933954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5AE2E-C7C7-47FB-9B04-D8E7E77C68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ABCA4-5ECB-4C40-B69F-25FFB1CDCDFF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10F2-CD6D-45C4-AB1E-12A7E258E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96475-7D3B-4F8B-9E3B-87480B70011D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620F9-33AA-41E2-8D30-47A71BB0C6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9067A-4F53-49E5-8F08-79CE4B567542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A562B0-CB20-4A9D-9E66-4D929A609F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E2DF90-B495-4E57-B91E-FCAF7722F6BA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45004D-AB43-4CAE-9BE7-93F1215B8A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F984B-2C13-415C-B136-11CB7BD42A36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6F9B5-5810-4F87-96AC-8AF488216F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8CD4B9-9BDB-4B59-B004-95D9BB5F7664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8275C-1644-4A75-9C91-002B891A30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32563-6B88-4072-9CE7-085A4AEF01B1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7D13A4-F843-4430-96B5-BD67A83744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DC779F-C629-4925-BA91-C4D069CC76A5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E38C1-3971-4209-8AF3-E087B0492D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39D7C-E037-4211-B5B1-86B3B41B57EE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312E3-E81C-4212-B91F-563C61C7D4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B526-3FDF-4B18-9411-22AEE844E51E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AF53FE-0D26-479E-AD4A-F7C7ECDA0E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BEA2876-7636-49DA-9583-D7B5B9663480}" type="datetimeFigureOut">
              <a:rPr lang="ru-RU"/>
              <a:pPr>
                <a:defRPr/>
              </a:pPr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FC7ACEB-1432-4BD9-9FC2-7D19516EE1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rgbClr val="FF9933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6600" dirty="0" smtClean="0"/>
              <a:t>Диплом</a:t>
            </a:r>
            <a:endParaRPr lang="ru-RU" sz="6600" dirty="0"/>
          </a:p>
        </p:txBody>
      </p:sp>
      <p:pic>
        <p:nvPicPr>
          <p:cNvPr id="2051" name="Рисунок 3" descr="IMG_20181117_222328_60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2000250"/>
            <a:ext cx="3373437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7215188" y="1785938"/>
            <a:ext cx="1285875" cy="1587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7929563" y="2357438"/>
            <a:ext cx="1143000" cy="0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4252119" y="5965031"/>
            <a:ext cx="927100" cy="158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4714875" y="6429375"/>
            <a:ext cx="1143000" cy="158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56" name="TextBox 22"/>
          <p:cNvSpPr txBox="1">
            <a:spLocks noChangeArrowheads="1"/>
          </p:cNvSpPr>
          <p:nvPr/>
        </p:nvSpPr>
        <p:spPr bwMode="auto">
          <a:xfrm>
            <a:off x="428625" y="4286250"/>
            <a:ext cx="43576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Работу выполнила: </a:t>
            </a:r>
          </a:p>
          <a:p>
            <a:r>
              <a:rPr lang="ru-RU" sz="2400">
                <a:latin typeface="Calibri" pitchFamily="34" charset="0"/>
              </a:rPr>
              <a:t>Исакова Мария Владимировна, </a:t>
            </a:r>
          </a:p>
          <a:p>
            <a:r>
              <a:rPr lang="ru-RU" sz="2400">
                <a:latin typeface="Calibri" pitchFamily="34" charset="0"/>
              </a:rPr>
              <a:t>14 лет.</a:t>
            </a:r>
          </a:p>
        </p:txBody>
      </p:sp>
      <p:sp>
        <p:nvSpPr>
          <p:cNvPr id="2057" name="TextBox 23"/>
          <p:cNvSpPr txBox="1">
            <a:spLocks noChangeArrowheads="1"/>
          </p:cNvSpPr>
          <p:nvPr/>
        </p:nvSpPr>
        <p:spPr bwMode="auto">
          <a:xfrm rot="10800000" flipV="1">
            <a:off x="428625" y="5468938"/>
            <a:ext cx="37147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Calibri" pitchFamily="34" charset="0"/>
              </a:rPr>
              <a:t>Преподаватель: </a:t>
            </a:r>
            <a:r>
              <a:rPr lang="en-US" sz="2400">
                <a:latin typeface="Calibri" pitchFamily="34" charset="0"/>
              </a:rPr>
              <a:t> </a:t>
            </a:r>
            <a:r>
              <a:rPr lang="ru-RU" sz="2400">
                <a:latin typeface="Calibri" pitchFamily="34" charset="0"/>
              </a:rPr>
              <a:t>Гузенина Оксана Ивановна.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00063" y="4714875"/>
            <a:ext cx="2571750" cy="158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571500" y="5857875"/>
            <a:ext cx="2000250" cy="1588"/>
          </a:xfrm>
          <a:prstGeom prst="line">
            <a:avLst/>
          </a:prstGeom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868362"/>
          </a:xfrm>
          <a:solidFill>
            <a:srgbClr val="D87E9E"/>
          </a:solidFill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Живопись</a:t>
            </a:r>
            <a:endParaRPr lang="ru-RU" dirty="0"/>
          </a:p>
        </p:txBody>
      </p:sp>
      <p:pic>
        <p:nvPicPr>
          <p:cNvPr id="11267" name="Рисунок 2" descr="20200522_17135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571625"/>
            <a:ext cx="30829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Рисунок 3" descr="2020-05-22 07.00.36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2071688"/>
            <a:ext cx="433228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>
            <a:off x="3606007" y="4822031"/>
            <a:ext cx="1073150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4143375" y="5357813"/>
            <a:ext cx="1428750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572375" y="1857375"/>
            <a:ext cx="1357313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8323263" y="2463800"/>
            <a:ext cx="1214438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10800000">
            <a:off x="357188" y="1357313"/>
            <a:ext cx="1143000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-322262" y="2035175"/>
            <a:ext cx="1357312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3215481" y="5572919"/>
            <a:ext cx="1284288" cy="0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 rot="10800000">
            <a:off x="2571750" y="6215063"/>
            <a:ext cx="1285875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277" name="TextBox 28"/>
          <p:cNvSpPr txBox="1">
            <a:spLocks noChangeArrowheads="1"/>
          </p:cNvSpPr>
          <p:nvPr/>
        </p:nvSpPr>
        <p:spPr bwMode="auto">
          <a:xfrm>
            <a:off x="642938" y="6215063"/>
            <a:ext cx="3214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“</a:t>
            </a:r>
            <a:r>
              <a:rPr lang="ru-RU" sz="2000">
                <a:latin typeface="Calibri" pitchFamily="34" charset="0"/>
              </a:rPr>
              <a:t>Весенние букеты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000125" y="6572250"/>
            <a:ext cx="2357438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1279" name="TextBox 34"/>
          <p:cNvSpPr txBox="1">
            <a:spLocks noChangeArrowheads="1"/>
          </p:cNvSpPr>
          <p:nvPr/>
        </p:nvSpPr>
        <p:spPr bwMode="auto">
          <a:xfrm>
            <a:off x="4500563" y="5500688"/>
            <a:ext cx="4143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       “</a:t>
            </a:r>
            <a:r>
              <a:rPr lang="ru-RU" sz="2000">
                <a:latin typeface="Calibri" pitchFamily="34" charset="0"/>
              </a:rPr>
              <a:t>Время обеда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429250" y="5929313"/>
            <a:ext cx="2214563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1" descr="20200522_1714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1714500"/>
            <a:ext cx="461327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Рисунок 2" descr="2020-05-22 05.19.53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928688"/>
            <a:ext cx="306863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rot="5400000">
            <a:off x="4929981" y="4929982"/>
            <a:ext cx="714375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10800000">
            <a:off x="4500563" y="5286375"/>
            <a:ext cx="785812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85750" y="1500188"/>
            <a:ext cx="1357313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-250824" y="2035175"/>
            <a:ext cx="1071562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4894263" y="5108575"/>
            <a:ext cx="1071562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429250" y="5643563"/>
            <a:ext cx="1214438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929563" y="714375"/>
            <a:ext cx="857250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5400000">
            <a:off x="8323263" y="1177925"/>
            <a:ext cx="928688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300" name="TextBox 27"/>
          <p:cNvSpPr txBox="1">
            <a:spLocks noChangeArrowheads="1"/>
          </p:cNvSpPr>
          <p:nvPr/>
        </p:nvSpPr>
        <p:spPr bwMode="auto">
          <a:xfrm>
            <a:off x="714375" y="5429250"/>
            <a:ext cx="385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 “</a:t>
            </a:r>
            <a:r>
              <a:rPr lang="ru-RU" sz="2000">
                <a:latin typeface="Calibri" pitchFamily="34" charset="0"/>
              </a:rPr>
              <a:t>Морское настроение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428750" y="5857875"/>
            <a:ext cx="2786063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302" name="TextBox 34"/>
          <p:cNvSpPr txBox="1">
            <a:spLocks noChangeArrowheads="1"/>
          </p:cNvSpPr>
          <p:nvPr/>
        </p:nvSpPr>
        <p:spPr bwMode="auto">
          <a:xfrm>
            <a:off x="5715000" y="5786438"/>
            <a:ext cx="2928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“</a:t>
            </a:r>
            <a:r>
              <a:rPr lang="ru-RU" sz="2000">
                <a:latin typeface="Calibri" pitchFamily="34" charset="0"/>
              </a:rPr>
              <a:t>Летние цветочки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6000750" y="6215063"/>
            <a:ext cx="2357438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2020-05-22 04.42.53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571500"/>
            <a:ext cx="3643313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Рисунок 2" descr="20200522_15204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643063"/>
            <a:ext cx="42418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7929563" y="1428750"/>
            <a:ext cx="1000125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5400000">
            <a:off x="8465344" y="1893094"/>
            <a:ext cx="928688" cy="0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3751262" y="4465638"/>
            <a:ext cx="106997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4286250" y="5000625"/>
            <a:ext cx="1214438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5400000">
            <a:off x="3965575" y="5608638"/>
            <a:ext cx="641350" cy="0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 rot="10800000">
            <a:off x="3214688" y="5929313"/>
            <a:ext cx="1071562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214313" y="357188"/>
            <a:ext cx="1357312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 rot="5400000">
            <a:off x="-286544" y="856457"/>
            <a:ext cx="1000125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24" name="TextBox 48"/>
          <p:cNvSpPr txBox="1">
            <a:spLocks noChangeArrowheads="1"/>
          </p:cNvSpPr>
          <p:nvPr/>
        </p:nvSpPr>
        <p:spPr bwMode="auto">
          <a:xfrm>
            <a:off x="4714875" y="5143500"/>
            <a:ext cx="3929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                 “</a:t>
            </a:r>
            <a:r>
              <a:rPr lang="ru-RU" sz="2000">
                <a:latin typeface="Calibri" pitchFamily="34" charset="0"/>
              </a:rPr>
              <a:t>Дачный урожай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5643563" y="5572125"/>
            <a:ext cx="1928812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326" name="TextBox 51"/>
          <p:cNvSpPr txBox="1">
            <a:spLocks noChangeArrowheads="1"/>
          </p:cNvSpPr>
          <p:nvPr/>
        </p:nvSpPr>
        <p:spPr bwMode="auto">
          <a:xfrm>
            <a:off x="428625" y="6072188"/>
            <a:ext cx="3571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    “</a:t>
            </a:r>
            <a:r>
              <a:rPr lang="ru-RU" sz="2000">
                <a:latin typeface="Calibri" pitchFamily="34" charset="0"/>
              </a:rPr>
              <a:t>Подсолнухи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1214438" y="6500813"/>
            <a:ext cx="1857375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 descr="20200522_16434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57188"/>
            <a:ext cx="45085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2" descr="2020-05-22 04.02.24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3643313"/>
            <a:ext cx="43783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857625" y="3429000"/>
            <a:ext cx="1285875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4749800" y="3036888"/>
            <a:ext cx="787400" cy="0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-286544" y="713582"/>
            <a:ext cx="1000125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214313" y="214313"/>
            <a:ext cx="1071562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7715250" y="3429000"/>
            <a:ext cx="1214438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8466138" y="3894138"/>
            <a:ext cx="928687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rot="5400000">
            <a:off x="3715544" y="6214269"/>
            <a:ext cx="857250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4143375" y="6643688"/>
            <a:ext cx="1285875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348" name="TextBox 39"/>
          <p:cNvSpPr txBox="1">
            <a:spLocks noChangeArrowheads="1"/>
          </p:cNvSpPr>
          <p:nvPr/>
        </p:nvSpPr>
        <p:spPr bwMode="auto">
          <a:xfrm>
            <a:off x="5357813" y="1357313"/>
            <a:ext cx="3500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“</a:t>
            </a:r>
            <a:r>
              <a:rPr lang="ru-RU" sz="2000">
                <a:latin typeface="Calibri" pitchFamily="34" charset="0"/>
              </a:rPr>
              <a:t> Спелые яблочки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5929313" y="1785938"/>
            <a:ext cx="2357437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4350" name="TextBox 49"/>
          <p:cNvSpPr txBox="1">
            <a:spLocks noChangeArrowheads="1"/>
          </p:cNvSpPr>
          <p:nvPr/>
        </p:nvSpPr>
        <p:spPr bwMode="auto">
          <a:xfrm>
            <a:off x="500063" y="4714875"/>
            <a:ext cx="3214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“</a:t>
            </a:r>
            <a:r>
              <a:rPr lang="ru-RU" sz="2000">
                <a:latin typeface="Calibri" pitchFamily="34" charset="0"/>
              </a:rPr>
              <a:t>Кисти  винограда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928688" y="5143500"/>
            <a:ext cx="2428875" cy="1588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2020-05-22 04.18.04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71500"/>
            <a:ext cx="3571875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3" descr="2020-05-23 12.27.27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0" y="571500"/>
            <a:ext cx="3714750" cy="518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>
            <a:off x="3606801" y="5251450"/>
            <a:ext cx="1357312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3071813" y="5929313"/>
            <a:ext cx="1214437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85750" y="357188"/>
            <a:ext cx="1285875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-286543" y="927894"/>
            <a:ext cx="1143000" cy="1587"/>
          </a:xfrm>
          <a:prstGeom prst="line">
            <a:avLst/>
          </a:prstGeom>
          <a:ln>
            <a:solidFill>
              <a:srgbClr val="D86A8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429500" y="357188"/>
            <a:ext cx="1357313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8251032" y="892969"/>
            <a:ext cx="1071562" cy="0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3966369" y="5250657"/>
            <a:ext cx="1355725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4643438" y="5929313"/>
            <a:ext cx="1285875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372" name="TextBox 34"/>
          <p:cNvSpPr txBox="1">
            <a:spLocks noChangeArrowheads="1"/>
          </p:cNvSpPr>
          <p:nvPr/>
        </p:nvSpPr>
        <p:spPr bwMode="auto">
          <a:xfrm>
            <a:off x="500063" y="6143625"/>
            <a:ext cx="3500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“</a:t>
            </a:r>
            <a:r>
              <a:rPr lang="ru-RU" sz="2000">
                <a:latin typeface="Calibri" pitchFamily="34" charset="0"/>
              </a:rPr>
              <a:t>Осенний листопад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928688" y="6572250"/>
            <a:ext cx="2571750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374" name="TextBox 38"/>
          <p:cNvSpPr txBox="1">
            <a:spLocks noChangeArrowheads="1"/>
          </p:cNvSpPr>
          <p:nvPr/>
        </p:nvSpPr>
        <p:spPr bwMode="auto">
          <a:xfrm>
            <a:off x="4929188" y="6143625"/>
            <a:ext cx="36433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</a:t>
            </a:r>
            <a:r>
              <a:rPr lang="ru-RU" sz="2000">
                <a:latin typeface="Calibri" pitchFamily="34" charset="0"/>
              </a:rPr>
              <a:t>    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Астры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6072188" y="6572250"/>
            <a:ext cx="1357312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 descr="20200522_16191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875" y="428625"/>
            <a:ext cx="39624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2214563" y="214313"/>
            <a:ext cx="1428750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1677988" y="749300"/>
            <a:ext cx="1071562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5965825" y="5322888"/>
            <a:ext cx="1214437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5500688" y="5929313"/>
            <a:ext cx="1071562" cy="1587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391" name="TextBox 18"/>
          <p:cNvSpPr txBox="1">
            <a:spLocks noChangeArrowheads="1"/>
          </p:cNvSpPr>
          <p:nvPr/>
        </p:nvSpPr>
        <p:spPr bwMode="auto">
          <a:xfrm>
            <a:off x="2428875" y="6072188"/>
            <a:ext cx="3929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“</a:t>
            </a:r>
            <a:r>
              <a:rPr lang="ru-RU" sz="2000">
                <a:latin typeface="Calibri" pitchFamily="34" charset="0"/>
              </a:rPr>
              <a:t>С любимой игрушкой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3071813" y="6429375"/>
            <a:ext cx="2857500" cy="1588"/>
          </a:xfrm>
          <a:prstGeom prst="line">
            <a:avLst/>
          </a:prstGeom>
          <a:ln>
            <a:solidFill>
              <a:srgbClr val="D87E9E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796925"/>
          </a:xfrm>
          <a:solidFill>
            <a:schemeClr val="bg1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Рисунок</a:t>
            </a:r>
            <a:endParaRPr lang="ru-RU" dirty="0"/>
          </a:p>
        </p:txBody>
      </p:sp>
      <p:pic>
        <p:nvPicPr>
          <p:cNvPr id="17411" name="Рисунок 2" descr="2020-05-22 05.17.17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571625"/>
            <a:ext cx="3143250" cy="447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3" descr="2020-05-22 05.16.13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5" y="2286000"/>
            <a:ext cx="4143375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>
            <a:off x="3285331" y="5644357"/>
            <a:ext cx="1285875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857500" y="6286500"/>
            <a:ext cx="1071563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57188" y="1357313"/>
            <a:ext cx="1214437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-250825" y="1963738"/>
            <a:ext cx="1214437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7500938" y="2071688"/>
            <a:ext cx="1285875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8287544" y="2570957"/>
            <a:ext cx="1000125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 rot="5400000">
            <a:off x="3749675" y="4894263"/>
            <a:ext cx="928687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4214813" y="5357813"/>
            <a:ext cx="1143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421" name="TextBox 32"/>
          <p:cNvSpPr txBox="1">
            <a:spLocks noChangeArrowheads="1"/>
          </p:cNvSpPr>
          <p:nvPr/>
        </p:nvSpPr>
        <p:spPr bwMode="auto">
          <a:xfrm>
            <a:off x="4572000" y="5500688"/>
            <a:ext cx="4071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“</a:t>
            </a:r>
            <a:r>
              <a:rPr lang="ru-RU" sz="2000">
                <a:latin typeface="Calibri" pitchFamily="34" charset="0"/>
              </a:rPr>
              <a:t>Рисунок гипсовых фигур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5000625" y="5929313"/>
            <a:ext cx="3071813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423" name="TextBox 35"/>
          <p:cNvSpPr txBox="1">
            <a:spLocks noChangeArrowheads="1"/>
          </p:cNvSpPr>
          <p:nvPr/>
        </p:nvSpPr>
        <p:spPr bwMode="auto">
          <a:xfrm>
            <a:off x="571500" y="6286500"/>
            <a:ext cx="3143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    “</a:t>
            </a:r>
            <a:r>
              <a:rPr lang="ru-RU">
                <a:latin typeface="Calibri" pitchFamily="34" charset="0"/>
              </a:rPr>
              <a:t>Натюрморт с прялкой</a:t>
            </a:r>
            <a:r>
              <a:rPr lang="en-US">
                <a:latin typeface="Calibri" pitchFamily="34" charset="0"/>
              </a:rPr>
              <a:t>”</a:t>
            </a:r>
            <a:endParaRPr lang="ru-RU">
              <a:latin typeface="Calibri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857250" y="6643688"/>
            <a:ext cx="2643188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 descr="20200523_12593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88" y="500063"/>
            <a:ext cx="322103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3" descr="2020-05-22 06.56.21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1143000"/>
            <a:ext cx="457200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>
            <a:off x="8323263" y="892175"/>
            <a:ext cx="1214438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8001000" y="285750"/>
            <a:ext cx="928688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4964112" y="5394326"/>
            <a:ext cx="64452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5286375" y="5715000"/>
            <a:ext cx="1071563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4680744" y="4107657"/>
            <a:ext cx="1069975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>
            <a:off x="4071938" y="4643438"/>
            <a:ext cx="1143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-322262" y="1463675"/>
            <a:ext cx="1071562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14313" y="928688"/>
            <a:ext cx="1143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444" name="TextBox 29"/>
          <p:cNvSpPr txBox="1">
            <a:spLocks noChangeArrowheads="1"/>
          </p:cNvSpPr>
          <p:nvPr/>
        </p:nvSpPr>
        <p:spPr bwMode="auto">
          <a:xfrm>
            <a:off x="5643563" y="5929313"/>
            <a:ext cx="3071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        “</a:t>
            </a:r>
            <a:r>
              <a:rPr lang="ru-RU">
                <a:latin typeface="Calibri" pitchFamily="34" charset="0"/>
              </a:rPr>
              <a:t>Утренний кофе</a:t>
            </a:r>
            <a:r>
              <a:rPr lang="en-US">
                <a:latin typeface="Calibri" pitchFamily="34" charset="0"/>
              </a:rPr>
              <a:t>”</a:t>
            </a:r>
            <a:endParaRPr lang="ru-RU">
              <a:latin typeface="Calibri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6143625" y="6286500"/>
            <a:ext cx="1928813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8446" name="TextBox 35"/>
          <p:cNvSpPr txBox="1">
            <a:spLocks noChangeArrowheads="1"/>
          </p:cNvSpPr>
          <p:nvPr/>
        </p:nvSpPr>
        <p:spPr bwMode="auto">
          <a:xfrm>
            <a:off x="785813" y="4714875"/>
            <a:ext cx="3857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     “</a:t>
            </a:r>
            <a:r>
              <a:rPr lang="ru-RU" sz="2000">
                <a:latin typeface="Calibri" pitchFamily="34" charset="0"/>
              </a:rPr>
              <a:t>Бабушкин стол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1643063" y="5143500"/>
            <a:ext cx="2143125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2" descr="2020-05-22 06.57.51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1000125"/>
            <a:ext cx="45005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3" descr="20200522_16005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500063"/>
            <a:ext cx="3390900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rot="5400000">
            <a:off x="3535363" y="5322888"/>
            <a:ext cx="928687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10800000">
            <a:off x="2786063" y="5786438"/>
            <a:ext cx="1214437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5400000">
            <a:off x="3606801" y="3965575"/>
            <a:ext cx="785812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4000500" y="4357688"/>
            <a:ext cx="1357313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500938" y="785813"/>
            <a:ext cx="142875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5400000">
            <a:off x="8394701" y="1320800"/>
            <a:ext cx="1071562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214313" y="285750"/>
            <a:ext cx="1285875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-500856" y="999331"/>
            <a:ext cx="1428750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468" name="TextBox 24"/>
          <p:cNvSpPr txBox="1">
            <a:spLocks noChangeArrowheads="1"/>
          </p:cNvSpPr>
          <p:nvPr/>
        </p:nvSpPr>
        <p:spPr bwMode="auto">
          <a:xfrm>
            <a:off x="4286250" y="4500563"/>
            <a:ext cx="4357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               “</a:t>
            </a:r>
            <a:r>
              <a:rPr lang="ru-RU" sz="2000">
                <a:latin typeface="Calibri" pitchFamily="34" charset="0"/>
              </a:rPr>
              <a:t>Тыковки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715000" y="4929188"/>
            <a:ext cx="1643063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470" name="TextBox 28"/>
          <p:cNvSpPr txBox="1">
            <a:spLocks noChangeArrowheads="1"/>
          </p:cNvSpPr>
          <p:nvPr/>
        </p:nvSpPr>
        <p:spPr bwMode="auto">
          <a:xfrm>
            <a:off x="500063" y="5929313"/>
            <a:ext cx="32146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Бидон с молоком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1" name="Прямая соединительная линия 30"/>
          <p:cNvCxnSpPr/>
          <p:nvPr/>
        </p:nvCxnSpPr>
        <p:spPr>
          <a:xfrm>
            <a:off x="928688" y="6357938"/>
            <a:ext cx="2357437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2" descr="2020-05-22 04.22.08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8" y="1143000"/>
            <a:ext cx="4394200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3" descr="20200522_16384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" y="428625"/>
            <a:ext cx="3500438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Прямая соединительная линия 7"/>
          <p:cNvCxnSpPr/>
          <p:nvPr/>
        </p:nvCxnSpPr>
        <p:spPr>
          <a:xfrm rot="5400000">
            <a:off x="3713957" y="5358606"/>
            <a:ext cx="85725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>
            <a:off x="3000375" y="5786438"/>
            <a:ext cx="1143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-286544" y="713582"/>
            <a:ext cx="1000125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214313" y="214313"/>
            <a:ext cx="142875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5400000">
            <a:off x="3715544" y="4144169"/>
            <a:ext cx="855662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143375" y="4572000"/>
            <a:ext cx="1214438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7572375" y="928688"/>
            <a:ext cx="1357313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8358982" y="1499394"/>
            <a:ext cx="1143000" cy="158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0492" name="TextBox 30"/>
          <p:cNvSpPr txBox="1">
            <a:spLocks noChangeArrowheads="1"/>
          </p:cNvSpPr>
          <p:nvPr/>
        </p:nvSpPr>
        <p:spPr bwMode="auto">
          <a:xfrm>
            <a:off x="4429125" y="4714875"/>
            <a:ext cx="4357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         “</a:t>
            </a:r>
            <a:r>
              <a:rPr lang="ru-RU" sz="2000">
                <a:latin typeface="Calibri" pitchFamily="34" charset="0"/>
              </a:rPr>
              <a:t>Листья нашего леса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214938" y="5143500"/>
            <a:ext cx="2643187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494" name="TextBox 33"/>
          <p:cNvSpPr txBox="1">
            <a:spLocks noChangeArrowheads="1"/>
          </p:cNvSpPr>
          <p:nvPr/>
        </p:nvSpPr>
        <p:spPr bwMode="auto">
          <a:xfrm>
            <a:off x="571500" y="5857875"/>
            <a:ext cx="29289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latin typeface="Calibri" pitchFamily="34" charset="0"/>
              </a:rPr>
              <a:t>      “</a:t>
            </a:r>
            <a:r>
              <a:rPr lang="ru-RU" sz="2000">
                <a:latin typeface="Calibri" pitchFamily="34" charset="0"/>
              </a:rPr>
              <a:t>Начало работы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928688" y="6286500"/>
            <a:ext cx="2071687" cy="158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38" y="274638"/>
            <a:ext cx="8043862" cy="868362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Тема диплома</a:t>
            </a:r>
            <a:endParaRPr lang="ru-RU" dirty="0"/>
          </a:p>
        </p:txBody>
      </p:sp>
      <p:pic>
        <p:nvPicPr>
          <p:cNvPr id="3075" name="Содержимое 6" descr="20200522_232340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79463" y="1600200"/>
            <a:ext cx="3394075" cy="4525963"/>
          </a:xfrm>
        </p:spPr>
      </p:pic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995738" cy="4757738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/>
              <a:t> </a:t>
            </a:r>
            <a:r>
              <a:rPr lang="ru-RU" sz="1800" dirty="0" smtClean="0"/>
              <a:t>      Тема моего диплома называется        </a:t>
            </a:r>
            <a:r>
              <a:rPr lang="en-US" sz="2600" dirty="0" smtClean="0"/>
              <a:t>“ </a:t>
            </a:r>
            <a:r>
              <a:rPr lang="ru-RU" sz="2600" dirty="0" smtClean="0">
                <a:latin typeface="Bahnschrift Light" pitchFamily="34" charset="0"/>
              </a:rPr>
              <a:t>На любимой даче</a:t>
            </a:r>
            <a:r>
              <a:rPr lang="en-US" sz="2600" dirty="0" smtClean="0"/>
              <a:t>”</a:t>
            </a:r>
            <a:r>
              <a:rPr lang="ru-RU" sz="2600" dirty="0" smtClean="0"/>
              <a:t> </a:t>
            </a:r>
            <a:r>
              <a:rPr lang="ru-RU" sz="1800" dirty="0" smtClean="0"/>
              <a:t>. 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 smtClean="0"/>
              <a:t>       Все выходные  и каникулы я вместе со своей семьёй люблю</a:t>
            </a:r>
            <a:r>
              <a:rPr lang="ru-RU" sz="1800" dirty="0"/>
              <a:t> </a:t>
            </a:r>
            <a:r>
              <a:rPr lang="ru-RU" sz="1800" dirty="0" smtClean="0"/>
              <a:t>отдыхать на природе. Это прекрасное место, чтобы провести время с родственниками, отдохнуть и набраться сил. Родные просторы для меня всегда являются местом вдохновения. В любое время года мне нравится гулять в лесу, ходить на пруд, наблюдать за птичками, осенью собирать красивые листья, зимой рассматривать ветки деревьев, весной наблюдать за просыпающейся природой, а летом   слушать рассказы дедушки,  кататься на велосипеде и готовить вместе с бабушкой.</a:t>
            </a:r>
            <a:endParaRPr lang="ru-RU" sz="1800" dirty="0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71500" y="1428750"/>
            <a:ext cx="1285875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-107950" y="2106613"/>
            <a:ext cx="1357313" cy="158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3894138" y="5894388"/>
            <a:ext cx="1212850" cy="0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rot="10800000">
            <a:off x="3357563" y="6500813"/>
            <a:ext cx="1143000" cy="158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6715125" y="1500188"/>
            <a:ext cx="2000250" cy="158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7787481" y="2428082"/>
            <a:ext cx="1857375" cy="1588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143500" y="2214563"/>
            <a:ext cx="2857500" cy="1587"/>
          </a:xfrm>
          <a:prstGeom prst="line">
            <a:avLst/>
          </a:prstGeom>
          <a:ln>
            <a:solidFill>
              <a:srgbClr val="3366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15312" cy="785812"/>
          </a:xfr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C</a:t>
            </a:r>
            <a:r>
              <a:rPr lang="ru-RU" dirty="0" smtClean="0"/>
              <a:t>лова благодарности</a:t>
            </a:r>
            <a:endParaRPr lang="ru-RU" dirty="0"/>
          </a:p>
        </p:txBody>
      </p:sp>
      <p:sp>
        <p:nvSpPr>
          <p:cNvPr id="21507" name="TextBox 2"/>
          <p:cNvSpPr txBox="1">
            <a:spLocks noChangeArrowheads="1"/>
          </p:cNvSpPr>
          <p:nvPr/>
        </p:nvSpPr>
        <p:spPr bwMode="auto">
          <a:xfrm>
            <a:off x="428625" y="1643063"/>
            <a:ext cx="4572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Хочу искренне сказать большое спасибо всем учителям за то, что окунули меня в прекрасный мир творчества и фантазии, за интересные занятия, за терпение и сердечное тепло. Благодарю своих педагогов: Шитову Надежду Евгеньевну, Пестрякову Людмилу Сергеевну  и  Дроздина Александра Владимировича - за мои новые открытия в скульптуре, истории искусств, компьютерной графике и фотографии. И отдельное спасибо скажу моей учительнице Гузениной Оксане Ивановне. Благодарю вас за помощь и вдохновение, за мудрые слова и веру в меня, за новые знания и навыки, которые мне пригодятся в будущем. Спасибо за всё! Желаю вам счастья!</a:t>
            </a:r>
          </a:p>
        </p:txBody>
      </p:sp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5000625" y="1071563"/>
            <a:ext cx="414337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ru-RU" sz="2800">
                <a:latin typeface="Calibri" pitchFamily="34" charset="0"/>
              </a:rPr>
              <a:t>      Стихотворение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Мир тонких линий, ярких красок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Открыли вы для нас.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Карандашом или гуашью, 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Дополнив свой рассказ.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Мы вам желаем вдохновенья,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Терпенья с нами, доброты.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Пусть каждый день прекрасен будет</a:t>
            </a:r>
          </a:p>
          <a:p>
            <a:pPr>
              <a:lnSpc>
                <a:spcPct val="150000"/>
              </a:lnSpc>
            </a:pPr>
            <a:r>
              <a:rPr lang="ru-RU" sz="2000">
                <a:latin typeface="Calibri" pitchFamily="34" charset="0"/>
              </a:rPr>
              <a:t>И солнечны всегда мечты. 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85750" y="1500188"/>
            <a:ext cx="1500188" cy="1587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-322262" y="2106613"/>
            <a:ext cx="1214437" cy="1587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-1928813" y="2071688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4215607" y="5858669"/>
            <a:ext cx="1428750" cy="1587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rot="10800000">
            <a:off x="3286125" y="6572250"/>
            <a:ext cx="1643063" cy="1588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214313" y="1785938"/>
            <a:ext cx="8715375" cy="21240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6600">
                <a:latin typeface="Calibri" pitchFamily="34" charset="0"/>
              </a:rPr>
              <a:t>                                                                        Спасибо за внимание!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57188" y="2714625"/>
            <a:ext cx="1285875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>
            <a:off x="70644" y="2999581"/>
            <a:ext cx="571500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8429626" y="3571875"/>
            <a:ext cx="715962" cy="15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0800000">
            <a:off x="7500938" y="3929063"/>
            <a:ext cx="1285875" cy="158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7929563" cy="868362"/>
          </a:xfrm>
          <a:solidFill>
            <a:srgbClr val="F8A15A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Осень</a:t>
            </a:r>
            <a:endParaRPr lang="ru-RU" dirty="0"/>
          </a:p>
        </p:txBody>
      </p:sp>
      <p:pic>
        <p:nvPicPr>
          <p:cNvPr id="4099" name="Содержимое 3" descr="2020-05-22 03.19.08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30238" y="1643063"/>
            <a:ext cx="3584575" cy="4354512"/>
          </a:xfrm>
        </p:spPr>
      </p:pic>
      <p:sp>
        <p:nvSpPr>
          <p:cNvPr id="4100" name="TextBox 25"/>
          <p:cNvSpPr txBox="1">
            <a:spLocks noChangeArrowheads="1"/>
          </p:cNvSpPr>
          <p:nvPr/>
        </p:nvSpPr>
        <p:spPr bwMode="auto">
          <a:xfrm>
            <a:off x="714375" y="6215063"/>
            <a:ext cx="3286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  </a:t>
            </a:r>
            <a:r>
              <a:rPr lang="en-US" sz="2000">
                <a:latin typeface="Calibri" pitchFamily="34" charset="0"/>
              </a:rPr>
              <a:t>    </a:t>
            </a:r>
            <a:r>
              <a:rPr lang="ru-RU" sz="2000">
                <a:latin typeface="Calibri" pitchFamily="34" charset="0"/>
              </a:rPr>
              <a:t>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Золотая пора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pic>
        <p:nvPicPr>
          <p:cNvPr id="4101" name="Рисунок 26" descr="2020-05-22 04.34.28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388" y="1714500"/>
            <a:ext cx="2989262" cy="430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TextBox 27"/>
          <p:cNvSpPr txBox="1">
            <a:spLocks noChangeArrowheads="1"/>
          </p:cNvSpPr>
          <p:nvPr/>
        </p:nvSpPr>
        <p:spPr bwMode="auto">
          <a:xfrm>
            <a:off x="5286375" y="6215063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      </a:t>
            </a:r>
            <a:r>
              <a:rPr lang="en-US">
                <a:latin typeface="Calibri" pitchFamily="34" charset="0"/>
              </a:rPr>
              <a:t>“</a:t>
            </a:r>
            <a:r>
              <a:rPr lang="ru-RU">
                <a:latin typeface="Calibri" pitchFamily="34" charset="0"/>
              </a:rPr>
              <a:t>Очей </a:t>
            </a:r>
            <a:r>
              <a:rPr lang="ru-RU" sz="2000">
                <a:latin typeface="Calibri" pitchFamily="34" charset="0"/>
              </a:rPr>
              <a:t>очарование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7072313" y="1500188"/>
            <a:ext cx="1500187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rot="5400000">
            <a:off x="7787481" y="2285207"/>
            <a:ext cx="1571625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5400000">
            <a:off x="4715669" y="5644357"/>
            <a:ext cx="1000125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214938" y="6143625"/>
            <a:ext cx="1285875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428625" y="1428750"/>
            <a:ext cx="1285875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rot="5400000">
            <a:off x="-286543" y="2142331"/>
            <a:ext cx="142875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3927475" y="5643563"/>
            <a:ext cx="1001713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 rot="10800000">
            <a:off x="3357563" y="6143625"/>
            <a:ext cx="1071562" cy="1588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>
            <a:off x="5786438" y="6643688"/>
            <a:ext cx="228600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>
            <a:off x="1428750" y="6643688"/>
            <a:ext cx="2000250" cy="158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796925"/>
          </a:xfrm>
          <a:solidFill>
            <a:srgbClr val="3498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Зима</a:t>
            </a:r>
            <a:endParaRPr lang="ru-RU" dirty="0"/>
          </a:p>
        </p:txBody>
      </p:sp>
      <p:pic>
        <p:nvPicPr>
          <p:cNvPr id="5123" name="Рисунок 3" descr="2020-05-22 04.37.44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643063"/>
            <a:ext cx="454977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Рисунок 4" descr="2020-05-22 06.59.26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1643063"/>
            <a:ext cx="295433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5715000" y="6286500"/>
            <a:ext cx="2714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Лесная сказка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6858000" y="1428750"/>
            <a:ext cx="1928813" cy="158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rot="5400000">
            <a:off x="7966075" y="2249488"/>
            <a:ext cx="1643063" cy="15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10800000">
            <a:off x="214313" y="1428750"/>
            <a:ext cx="1714500" cy="158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-500856" y="2142331"/>
            <a:ext cx="1428750" cy="158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5400000">
            <a:off x="4429919" y="4358481"/>
            <a:ext cx="1428750" cy="1588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rot="10800000">
            <a:off x="3429000" y="5072063"/>
            <a:ext cx="1714500" cy="1587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4858544" y="5572919"/>
            <a:ext cx="1143000" cy="158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429250" y="6143625"/>
            <a:ext cx="1214438" cy="1588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143625" y="6643688"/>
            <a:ext cx="2071688" cy="15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5135" name="TextBox 30"/>
          <p:cNvSpPr txBox="1">
            <a:spLocks noChangeArrowheads="1"/>
          </p:cNvSpPr>
          <p:nvPr/>
        </p:nvSpPr>
        <p:spPr bwMode="auto">
          <a:xfrm>
            <a:off x="500063" y="5429250"/>
            <a:ext cx="4429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                 </a:t>
            </a:r>
            <a:r>
              <a:rPr lang="en-US">
                <a:latin typeface="Calibri" pitchFamily="34" charset="0"/>
              </a:rPr>
              <a:t>“</a:t>
            </a:r>
            <a:r>
              <a:rPr lang="ru-RU">
                <a:latin typeface="Calibri" pitchFamily="34" charset="0"/>
              </a:rPr>
              <a:t>Зимние каникулы</a:t>
            </a:r>
            <a:r>
              <a:rPr lang="en-US">
                <a:latin typeface="Calibri" pitchFamily="34" charset="0"/>
              </a:rPr>
              <a:t>”</a:t>
            </a:r>
            <a:endParaRPr lang="ru-RU">
              <a:latin typeface="Calibri" pitchFamily="34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1571625" y="5786438"/>
            <a:ext cx="2286000" cy="158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868362"/>
          </a:xfrm>
          <a:solidFill>
            <a:srgbClr val="61BA5A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Весна</a:t>
            </a:r>
            <a:endParaRPr lang="ru-RU" dirty="0"/>
          </a:p>
        </p:txBody>
      </p:sp>
      <p:pic>
        <p:nvPicPr>
          <p:cNvPr id="6147" name="Содержимое 3" descr="2020-05-22 02.56.42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643063"/>
            <a:ext cx="3094037" cy="4429125"/>
          </a:xfrm>
        </p:spPr>
      </p:pic>
      <p:pic>
        <p:nvPicPr>
          <p:cNvPr id="6148" name="Рисунок 4" descr="2020-05-22 06.15.00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75" y="1643063"/>
            <a:ext cx="312737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072313" y="1428750"/>
            <a:ext cx="1500187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7823200" y="2178050"/>
            <a:ext cx="1500188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rot="5400000">
            <a:off x="4608513" y="5751513"/>
            <a:ext cx="928687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072063" y="6215063"/>
            <a:ext cx="1000125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714375" y="1428750"/>
            <a:ext cx="1428750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34925" y="2106613"/>
            <a:ext cx="1357313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5400000">
            <a:off x="3748881" y="5750719"/>
            <a:ext cx="930275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10800000">
            <a:off x="3000375" y="6215063"/>
            <a:ext cx="1214438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157" name="TextBox 30"/>
          <p:cNvSpPr txBox="1">
            <a:spLocks noChangeArrowheads="1"/>
          </p:cNvSpPr>
          <p:nvPr/>
        </p:nvSpPr>
        <p:spPr bwMode="auto">
          <a:xfrm>
            <a:off x="928688" y="6357938"/>
            <a:ext cx="29289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Субботник на даче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>
            <a:off x="1285875" y="6858000"/>
            <a:ext cx="1643063" cy="142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1285875" y="6715125"/>
            <a:ext cx="2571750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160" name="TextBox 43"/>
          <p:cNvSpPr txBox="1">
            <a:spLocks noChangeArrowheads="1"/>
          </p:cNvSpPr>
          <p:nvPr/>
        </p:nvSpPr>
        <p:spPr bwMode="auto">
          <a:xfrm>
            <a:off x="5357813" y="6357938"/>
            <a:ext cx="3000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Маленький помощник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5500688" y="6715125"/>
            <a:ext cx="2857500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2020-05-22 04.33.55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714375"/>
            <a:ext cx="3078162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27"/>
          <p:cNvSpPr txBox="1">
            <a:spLocks noChangeArrowheads="1"/>
          </p:cNvSpPr>
          <p:nvPr/>
        </p:nvSpPr>
        <p:spPr bwMode="auto">
          <a:xfrm>
            <a:off x="571500" y="5929313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Майская зелень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857250" y="6357938"/>
            <a:ext cx="2357438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173" name="Рисунок 31" descr="2020-05-22 04.40.02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8" y="1643063"/>
            <a:ext cx="41449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" name="Прямая соединительная линия 42"/>
          <p:cNvCxnSpPr/>
          <p:nvPr/>
        </p:nvCxnSpPr>
        <p:spPr>
          <a:xfrm>
            <a:off x="7500938" y="1428750"/>
            <a:ext cx="1214437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/>
          <p:cNvCxnSpPr/>
          <p:nvPr/>
        </p:nvCxnSpPr>
        <p:spPr>
          <a:xfrm rot="5400000">
            <a:off x="8108156" y="2035969"/>
            <a:ext cx="1214438" cy="0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rot="5400000">
            <a:off x="3642519" y="4358482"/>
            <a:ext cx="1000125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4143375" y="4857750"/>
            <a:ext cx="1500188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5" name="Прямая соединительная линия 74"/>
          <p:cNvCxnSpPr/>
          <p:nvPr/>
        </p:nvCxnSpPr>
        <p:spPr>
          <a:xfrm rot="5400000">
            <a:off x="3213894" y="5001419"/>
            <a:ext cx="1285875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 rot="10800000">
            <a:off x="2500313" y="5643563"/>
            <a:ext cx="1357312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/>
          <p:cNvCxnSpPr/>
          <p:nvPr/>
        </p:nvCxnSpPr>
        <p:spPr>
          <a:xfrm rot="5400000">
            <a:off x="-429418" y="1213644"/>
            <a:ext cx="1428750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/>
          <p:cNvCxnSpPr/>
          <p:nvPr/>
        </p:nvCxnSpPr>
        <p:spPr>
          <a:xfrm>
            <a:off x="285750" y="500063"/>
            <a:ext cx="1285875" cy="1587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182" name="TextBox 88"/>
          <p:cNvSpPr txBox="1">
            <a:spLocks noChangeArrowheads="1"/>
          </p:cNvSpPr>
          <p:nvPr/>
        </p:nvSpPr>
        <p:spPr bwMode="auto">
          <a:xfrm>
            <a:off x="4572000" y="5286375"/>
            <a:ext cx="3929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        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Пленер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91" name="Прямая соединительная линия 90"/>
          <p:cNvCxnSpPr/>
          <p:nvPr/>
        </p:nvCxnSpPr>
        <p:spPr>
          <a:xfrm>
            <a:off x="5715000" y="5715000"/>
            <a:ext cx="1571625" cy="1588"/>
          </a:xfrm>
          <a:prstGeom prst="line">
            <a:avLst/>
          </a:prstGeom>
          <a:ln>
            <a:solidFill>
              <a:srgbClr val="61BA5A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274638"/>
            <a:ext cx="8258175" cy="868362"/>
          </a:xfrm>
          <a:solidFill>
            <a:srgbClr val="BDDF41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Лето</a:t>
            </a:r>
            <a:endParaRPr lang="ru-RU" dirty="0"/>
          </a:p>
        </p:txBody>
      </p:sp>
      <p:pic>
        <p:nvPicPr>
          <p:cNvPr id="8195" name="Содержимое 3" descr="2020-05-22 04.34.52 1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643063"/>
            <a:ext cx="4429125" cy="3322637"/>
          </a:xfrm>
        </p:spPr>
      </p:pic>
      <p:pic>
        <p:nvPicPr>
          <p:cNvPr id="8196" name="Рисунок 4" descr="2020-05-22 06.16.10 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3" y="1643063"/>
            <a:ext cx="31464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285750" y="1500188"/>
            <a:ext cx="1285875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rot="5400000">
            <a:off x="-322262" y="2106613"/>
            <a:ext cx="1214437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4394200" y="4465638"/>
            <a:ext cx="1214437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rot="10800000">
            <a:off x="3857625" y="5072063"/>
            <a:ext cx="1143000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/>
          <p:cNvCxnSpPr/>
          <p:nvPr/>
        </p:nvCxnSpPr>
        <p:spPr>
          <a:xfrm>
            <a:off x="7715250" y="1428750"/>
            <a:ext cx="1000125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rot="5400000">
            <a:off x="8144669" y="1999456"/>
            <a:ext cx="1143000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rot="5400000">
            <a:off x="4645025" y="5715000"/>
            <a:ext cx="998538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5143500" y="6215063"/>
            <a:ext cx="1285875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205" name="TextBox 43"/>
          <p:cNvSpPr txBox="1">
            <a:spLocks noChangeArrowheads="1"/>
          </p:cNvSpPr>
          <p:nvPr/>
        </p:nvSpPr>
        <p:spPr bwMode="auto">
          <a:xfrm>
            <a:off x="714375" y="5643563"/>
            <a:ext cx="39290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Рассказы дедушки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500188" y="6072188"/>
            <a:ext cx="2500312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8207" name="TextBox 46"/>
          <p:cNvSpPr txBox="1">
            <a:spLocks noChangeArrowheads="1"/>
          </p:cNvSpPr>
          <p:nvPr/>
        </p:nvSpPr>
        <p:spPr bwMode="auto">
          <a:xfrm>
            <a:off x="5643563" y="6286500"/>
            <a:ext cx="2857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Летний пруд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6143625" y="6643688"/>
            <a:ext cx="2071688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2020-05-22 04.07.22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642938"/>
            <a:ext cx="35083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Рисунок 5" descr="2020-05-22 10.10.12 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642938"/>
            <a:ext cx="33575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7"/>
          <p:cNvSpPr txBox="1">
            <a:spLocks noChangeArrowheads="1"/>
          </p:cNvSpPr>
          <p:nvPr/>
        </p:nvSpPr>
        <p:spPr bwMode="auto">
          <a:xfrm>
            <a:off x="5000625" y="6143625"/>
            <a:ext cx="3500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Готовим  шарлотку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sp>
        <p:nvSpPr>
          <p:cNvPr id="9221" name="TextBox 8"/>
          <p:cNvSpPr txBox="1">
            <a:spLocks noChangeArrowheads="1"/>
          </p:cNvSpPr>
          <p:nvPr/>
        </p:nvSpPr>
        <p:spPr bwMode="auto">
          <a:xfrm>
            <a:off x="714375" y="6072188"/>
            <a:ext cx="3429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          </a:t>
            </a:r>
            <a:r>
              <a:rPr lang="en-US" sz="2000">
                <a:latin typeface="Calibri" pitchFamily="34" charset="0"/>
              </a:rPr>
              <a:t>“</a:t>
            </a:r>
            <a:r>
              <a:rPr lang="ru-RU" sz="2000">
                <a:latin typeface="Calibri" pitchFamily="34" charset="0"/>
              </a:rPr>
              <a:t>Интересная книга</a:t>
            </a:r>
            <a:r>
              <a:rPr lang="en-US" sz="2000">
                <a:latin typeface="Calibri" pitchFamily="34" charset="0"/>
              </a:rPr>
              <a:t>”</a:t>
            </a:r>
            <a:endParaRPr lang="ru-RU" sz="2000">
              <a:latin typeface="Calibri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071563" y="6500813"/>
            <a:ext cx="2643187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357813" y="6572250"/>
            <a:ext cx="2786062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7215188" y="428625"/>
            <a:ext cx="1357312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rot="5400000">
            <a:off x="7823200" y="1177925"/>
            <a:ext cx="1500188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rot="5400000">
            <a:off x="4252119" y="5464969"/>
            <a:ext cx="1069975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786313" y="6000750"/>
            <a:ext cx="1285875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rot="5400000">
            <a:off x="3822700" y="5465763"/>
            <a:ext cx="1069975" cy="0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rot="10800000">
            <a:off x="3071813" y="6000750"/>
            <a:ext cx="1285875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rot="10800000">
            <a:off x="428625" y="428625"/>
            <a:ext cx="1214438" cy="1588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rot="5400000">
            <a:off x="-285750" y="1143000"/>
            <a:ext cx="1428750" cy="0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" descr="2020-05-22 06.53.56 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571500"/>
            <a:ext cx="7072312" cy="522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428750" y="6072188"/>
            <a:ext cx="6572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>
                <a:latin typeface="Calibri" pitchFamily="34" charset="0"/>
              </a:rPr>
              <a:t>                             Велосипедная прогулка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857250" y="357188"/>
            <a:ext cx="2071688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-142875" y="1357313"/>
            <a:ext cx="2000250" cy="0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rot="5400000">
            <a:off x="7358857" y="5071269"/>
            <a:ext cx="2000250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10800000">
            <a:off x="6572250" y="6072188"/>
            <a:ext cx="1785938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3000375" y="6500813"/>
            <a:ext cx="3000375" cy="1587"/>
          </a:xfrm>
          <a:prstGeom prst="line">
            <a:avLst/>
          </a:prstGeom>
          <a:ln>
            <a:solidFill>
              <a:srgbClr val="BDDF41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</TotalTime>
  <Words>440</Words>
  <Application>Microsoft Office PowerPoint</Application>
  <PresentationFormat>Экран (4:3)</PresentationFormat>
  <Paragraphs>58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Calibri</vt:lpstr>
      <vt:lpstr>Arial</vt:lpstr>
      <vt:lpstr>Bahnschrift Light</vt:lpstr>
      <vt:lpstr>Тема Office</vt:lpstr>
      <vt:lpstr>Диплом</vt:lpstr>
      <vt:lpstr>Тема диплома</vt:lpstr>
      <vt:lpstr>Осень</vt:lpstr>
      <vt:lpstr>Зима</vt:lpstr>
      <vt:lpstr>Весна</vt:lpstr>
      <vt:lpstr>Слайд 6</vt:lpstr>
      <vt:lpstr>Лето</vt:lpstr>
      <vt:lpstr>Слайд 8</vt:lpstr>
      <vt:lpstr>Слайд 9</vt:lpstr>
      <vt:lpstr>Живопись</vt:lpstr>
      <vt:lpstr>Слайд 11</vt:lpstr>
      <vt:lpstr>Слайд 12</vt:lpstr>
      <vt:lpstr>Слайд 13</vt:lpstr>
      <vt:lpstr>Слайд 14</vt:lpstr>
      <vt:lpstr>Слайд 15</vt:lpstr>
      <vt:lpstr>Рисунок</vt:lpstr>
      <vt:lpstr>Слайд 17</vt:lpstr>
      <vt:lpstr>Слайд 18</vt:lpstr>
      <vt:lpstr>Слайд 19</vt:lpstr>
      <vt:lpstr>Cлова благодарности</vt:lpstr>
      <vt:lpstr>Слайд 21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Лена</dc:creator>
  <cp:lastModifiedBy>Лена</cp:lastModifiedBy>
  <cp:revision>96</cp:revision>
  <dcterms:created xsi:type="dcterms:W3CDTF">2020-05-22T11:19:41Z</dcterms:created>
  <dcterms:modified xsi:type="dcterms:W3CDTF">2020-05-26T11:53:11Z</dcterms:modified>
</cp:coreProperties>
</file>